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4"/>
  </p:sldMasterIdLst>
  <p:notesMasterIdLst>
    <p:notesMasterId r:id="rId27"/>
  </p:notesMasterIdLst>
  <p:sldIdLst>
    <p:sldId id="256" r:id="rId5"/>
    <p:sldId id="258" r:id="rId6"/>
    <p:sldId id="264" r:id="rId7"/>
    <p:sldId id="263" r:id="rId8"/>
    <p:sldId id="259" r:id="rId9"/>
    <p:sldId id="275" r:id="rId10"/>
    <p:sldId id="261" r:id="rId11"/>
    <p:sldId id="304" r:id="rId12"/>
    <p:sldId id="293" r:id="rId13"/>
    <p:sldId id="301" r:id="rId14"/>
    <p:sldId id="291" r:id="rId15"/>
    <p:sldId id="299" r:id="rId16"/>
    <p:sldId id="290" r:id="rId17"/>
    <p:sldId id="298" r:id="rId18"/>
    <p:sldId id="294" r:id="rId19"/>
    <p:sldId id="300" r:id="rId20"/>
    <p:sldId id="267" r:id="rId21"/>
    <p:sldId id="297" r:id="rId22"/>
    <p:sldId id="307" r:id="rId23"/>
    <p:sldId id="308" r:id="rId24"/>
    <p:sldId id="302" r:id="rId25"/>
    <p:sldId id="292" r:id="rId26"/>
  </p:sldIdLst>
  <p:sldSz cx="24384000" cy="13716000"/>
  <p:notesSz cx="6858000" cy="9144000"/>
  <p:embeddedFontLst>
    <p:embeddedFont>
      <p:font typeface="Avenir Next" panose="020B0503020202020204" pitchFamily="34" charset="0"/>
      <p:regular r:id="rId28"/>
      <p:bold r:id="rId29"/>
      <p:italic r:id="rId30"/>
    </p:embeddedFont>
    <p:embeddedFont>
      <p:font typeface="Avenir Next Medium" panose="020B0603020202020204" pitchFamily="34" charset="0"/>
      <p:regular r:id="rId31"/>
      <p:italic r:id="rId32"/>
    </p:embeddedFont>
    <p:embeddedFont>
      <p:font typeface="Lato" panose="020B0604020202020204" charset="0"/>
      <p:regular r:id="rId33"/>
      <p:bold r:id="rId34"/>
      <p:italic r:id="rId35"/>
      <p:boldItalic r:id="rId36"/>
    </p:embeddedFont>
    <p:embeddedFont>
      <p:font typeface="Lato Light" panose="020F0302020204030203" charset="0"/>
      <p:regular r:id="rId37"/>
      <p:italic r:id="rId38"/>
    </p:embeddedFont>
    <p:embeddedFont>
      <p:font typeface="Montserrat" panose="020B0604020202020204" charset="0"/>
      <p:regular r:id="rId39"/>
      <p:bold r:id="rId40"/>
      <p:italic r:id="rId41"/>
      <p:boldItalic r:id="rId42"/>
    </p:embeddedFont>
    <p:embeddedFont>
      <p:font typeface="Montserrat Light" panose="020B0604020202020204" charset="0"/>
      <p:regular r:id="rId43"/>
      <p:bold r:id="rId44"/>
      <p:italic r:id="rId45"/>
      <p:boldItalic r:id="rId46"/>
    </p:embeddedFont>
    <p:embeddedFont>
      <p:font typeface="Montserrat SemiBold" panose="020B0604020202020204" charset="0"/>
      <p:regular r:id="rId47"/>
      <p:bold r:id="rId48"/>
      <p:italic r:id="rId49"/>
      <p:boldItalic r:id="rId50"/>
    </p:embeddedFont>
    <p:embeddedFont>
      <p:font typeface="Open Sans" panose="020B0606030504020204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F161C"/>
    <a:srgbClr val="060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8584" autoAdjust="0"/>
  </p:normalViewPr>
  <p:slideViewPr>
    <p:cSldViewPr snapToGrid="0" snapToObjects="1">
      <p:cViewPr varScale="1">
        <p:scale>
          <a:sx n="37" d="100"/>
          <a:sy n="37" d="100"/>
        </p:scale>
        <p:origin x="90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59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54" Type="http://schemas.openxmlformats.org/officeDocument/2006/relationships/font" Target="fonts/font2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24.fntdata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curement Team" userId="78775132-d09f-4324-b15a-d620a0d45e13" providerId="ADAL" clId="{A6771E20-0AB7-44D5-A13B-D1A0CD47453D}"/>
    <pc:docChg chg="modSld">
      <pc:chgData name="Procurement Team" userId="78775132-d09f-4324-b15a-d620a0d45e13" providerId="ADAL" clId="{A6771E20-0AB7-44D5-A13B-D1A0CD47453D}" dt="2019-03-19T19:28:22.325" v="8" actId="20577"/>
      <pc:docMkLst>
        <pc:docMk/>
      </pc:docMkLst>
      <pc:sldChg chg="modSp">
        <pc:chgData name="Procurement Team" userId="78775132-d09f-4324-b15a-d620a0d45e13" providerId="ADAL" clId="{A6771E20-0AB7-44D5-A13B-D1A0CD47453D}" dt="2019-03-19T19:28:22.325" v="8" actId="20577"/>
        <pc:sldMkLst>
          <pc:docMk/>
          <pc:sldMk cId="3280834811" sldId="304"/>
        </pc:sldMkLst>
        <pc:spChg chg="mod">
          <ac:chgData name="Procurement Team" userId="78775132-d09f-4324-b15a-d620a0d45e13" providerId="ADAL" clId="{A6771E20-0AB7-44D5-A13B-D1A0CD47453D}" dt="2019-03-19T19:28:22.325" v="8" actId="20577"/>
          <ac:spMkLst>
            <pc:docMk/>
            <pc:sldMk cId="3280834811" sldId="304"/>
            <ac:spMk id="2" creationId="{FA36F08B-204A-4EC4-AF61-921DEAB95713}"/>
          </ac:spMkLst>
        </pc:spChg>
      </pc:sldChg>
    </pc:docChg>
  </pc:docChgLst>
  <pc:docChgLst>
    <pc:chgData name="Chris Ang" userId="021afe14-b38f-4bd3-9b36-b721a4de2011" providerId="ADAL" clId="{23426816-D2C4-4B0D-AF72-E527956EB2E8}"/>
  </pc:docChgLst>
  <pc:docChgLst>
    <pc:chgData name="Chris Ang" userId="021afe14-b38f-4bd3-9b36-b721a4de2011" providerId="ADAL" clId="{A6771E20-0AB7-44D5-A13B-D1A0CD47453D}"/>
    <pc:docChg chg="undo custSel addSld delSld modSld sldOrd modMainMaster">
      <pc:chgData name="Chris Ang" userId="021afe14-b38f-4bd3-9b36-b721a4de2011" providerId="ADAL" clId="{A6771E20-0AB7-44D5-A13B-D1A0CD47453D}" dt="2019-05-24T13:21:23.178" v="396" actId="1076"/>
      <pc:docMkLst>
        <pc:docMk/>
      </pc:docMkLst>
      <pc:sldChg chg="addSp delSp modSp add del setBg">
        <pc:chgData name="Chris Ang" userId="021afe14-b38f-4bd3-9b36-b721a4de2011" providerId="ADAL" clId="{A6771E20-0AB7-44D5-A13B-D1A0CD47453D}" dt="2019-04-05T18:43:16.401" v="383"/>
        <pc:sldMkLst>
          <pc:docMk/>
          <pc:sldMk cId="0" sldId="256"/>
        </pc:sldMkLst>
        <pc:picChg chg="add del mod">
          <ac:chgData name="Chris Ang" userId="021afe14-b38f-4bd3-9b36-b721a4de2011" providerId="ADAL" clId="{A6771E20-0AB7-44D5-A13B-D1A0CD47453D}" dt="2019-03-27T13:05:52.062" v="285" actId="478"/>
          <ac:picMkLst>
            <pc:docMk/>
            <pc:sldMk cId="0" sldId="256"/>
            <ac:picMk id="3" creationId="{D9CC0ACA-DCA3-4700-B270-C7C37E403C82}"/>
          </ac:picMkLst>
        </pc:picChg>
        <pc:picChg chg="del">
          <ac:chgData name="Chris Ang" userId="021afe14-b38f-4bd3-9b36-b721a4de2011" providerId="ADAL" clId="{A6771E20-0AB7-44D5-A13B-D1A0CD47453D}" dt="2019-03-26T20:01:42.026" v="271" actId="478"/>
          <ac:picMkLst>
            <pc:docMk/>
            <pc:sldMk cId="0" sldId="256"/>
            <ac:picMk id="4" creationId="{06198C50-69E8-41FB-94D4-EBF94204BA72}"/>
          </ac:picMkLst>
        </pc:picChg>
        <pc:picChg chg="add mod">
          <ac:chgData name="Chris Ang" userId="021afe14-b38f-4bd3-9b36-b721a4de2011" providerId="ADAL" clId="{A6771E20-0AB7-44D5-A13B-D1A0CD47453D}" dt="2019-03-27T13:06:00.480" v="288" actId="14100"/>
          <ac:picMkLst>
            <pc:docMk/>
            <pc:sldMk cId="0" sldId="256"/>
            <ac:picMk id="6" creationId="{CAD4D7CA-AD6D-4677-BB77-A52004544840}"/>
          </ac:picMkLst>
        </pc:picChg>
        <pc:picChg chg="del mod">
          <ac:chgData name="Chris Ang" userId="021afe14-b38f-4bd3-9b36-b721a4de2011" providerId="ADAL" clId="{A6771E20-0AB7-44D5-A13B-D1A0CD47453D}" dt="2019-03-26T20:01:40.549" v="270" actId="478"/>
          <ac:picMkLst>
            <pc:docMk/>
            <pc:sldMk cId="0" sldId="256"/>
            <ac:picMk id="11" creationId="{688A7E0D-7CFA-43D8-8CBA-A2BBC2DFFFCD}"/>
          </ac:picMkLst>
        </pc:picChg>
      </pc:sldChg>
      <pc:sldChg chg="addSp delSp modSp">
        <pc:chgData name="Chris Ang" userId="021afe14-b38f-4bd3-9b36-b721a4de2011" providerId="ADAL" clId="{A6771E20-0AB7-44D5-A13B-D1A0CD47453D}" dt="2019-03-26T19:59:20.854" v="235" actId="1076"/>
        <pc:sldMkLst>
          <pc:docMk/>
          <pc:sldMk cId="0" sldId="258"/>
        </pc:sldMkLst>
        <pc:spChg chg="mod">
          <ac:chgData name="Chris Ang" userId="021afe14-b38f-4bd3-9b36-b721a4de2011" providerId="ADAL" clId="{A6771E20-0AB7-44D5-A13B-D1A0CD47453D}" dt="2019-03-26T19:58:48.988" v="228" actId="20577"/>
          <ac:spMkLst>
            <pc:docMk/>
            <pc:sldMk cId="0" sldId="258"/>
            <ac:spMk id="34" creationId="{00000000-0000-0000-0000-000000000000}"/>
          </ac:spMkLst>
        </pc:spChg>
        <pc:picChg chg="del">
          <ac:chgData name="Chris Ang" userId="021afe14-b38f-4bd3-9b36-b721a4de2011" providerId="ADAL" clId="{A6771E20-0AB7-44D5-A13B-D1A0CD47453D}" dt="2019-03-26T19:58:38.676" v="201" actId="478"/>
          <ac:picMkLst>
            <pc:docMk/>
            <pc:sldMk cId="0" sldId="258"/>
            <ac:picMk id="3" creationId="{C1CC61ED-032E-E445-8755-24E16C715BF1}"/>
          </ac:picMkLst>
        </pc:picChg>
        <pc:picChg chg="add mod">
          <ac:chgData name="Chris Ang" userId="021afe14-b38f-4bd3-9b36-b721a4de2011" providerId="ADAL" clId="{A6771E20-0AB7-44D5-A13B-D1A0CD47453D}" dt="2019-03-26T19:59:20.854" v="235" actId="1076"/>
          <ac:picMkLst>
            <pc:docMk/>
            <pc:sldMk cId="0" sldId="258"/>
            <ac:picMk id="4" creationId="{D36ED2BA-E1B5-492F-8671-B16B75363AD3}"/>
          </ac:picMkLst>
        </pc:picChg>
        <pc:picChg chg="del">
          <ac:chgData name="Chris Ang" userId="021afe14-b38f-4bd3-9b36-b721a4de2011" providerId="ADAL" clId="{A6771E20-0AB7-44D5-A13B-D1A0CD47453D}" dt="2019-03-26T19:58:53.879" v="229" actId="478"/>
          <ac:picMkLst>
            <pc:docMk/>
            <pc:sldMk cId="0" sldId="258"/>
            <ac:picMk id="7" creationId="{E0A4595C-FC37-4EC7-BEA1-34A65FEFD1EC}"/>
          </ac:picMkLst>
        </pc:picChg>
      </pc:sldChg>
      <pc:sldChg chg="addSp delSp modSp">
        <pc:chgData name="Chris Ang" userId="021afe14-b38f-4bd3-9b36-b721a4de2011" providerId="ADAL" clId="{A6771E20-0AB7-44D5-A13B-D1A0CD47453D}" dt="2019-05-24T13:21:00.466" v="389" actId="1076"/>
        <pc:sldMkLst>
          <pc:docMk/>
          <pc:sldMk cId="0" sldId="259"/>
        </pc:sldMkLst>
        <pc:spChg chg="mod">
          <ac:chgData name="Chris Ang" userId="021afe14-b38f-4bd3-9b36-b721a4de2011" providerId="ADAL" clId="{A6771E20-0AB7-44D5-A13B-D1A0CD47453D}" dt="2019-03-01T20:46:03.129" v="200"/>
          <ac:spMkLst>
            <pc:docMk/>
            <pc:sldMk cId="0" sldId="259"/>
            <ac:spMk id="42" creationId="{00000000-0000-0000-0000-000000000000}"/>
          </ac:spMkLst>
        </pc:spChg>
        <pc:spChg chg="mod">
          <ac:chgData name="Chris Ang" userId="021afe14-b38f-4bd3-9b36-b721a4de2011" providerId="ADAL" clId="{A6771E20-0AB7-44D5-A13B-D1A0CD47453D}" dt="2019-03-26T20:00:37.419" v="260" actId="313"/>
          <ac:spMkLst>
            <pc:docMk/>
            <pc:sldMk cId="0" sldId="259"/>
            <ac:spMk id="45" creationId="{00000000-0000-0000-0000-000000000000}"/>
          </ac:spMkLst>
        </pc:spChg>
        <pc:picChg chg="del">
          <ac:chgData name="Chris Ang" userId="021afe14-b38f-4bd3-9b36-b721a4de2011" providerId="ADAL" clId="{A6771E20-0AB7-44D5-A13B-D1A0CD47453D}" dt="2019-03-27T13:09:27.206" v="290" actId="478"/>
          <ac:picMkLst>
            <pc:docMk/>
            <pc:sldMk cId="0" sldId="259"/>
            <ac:picMk id="3" creationId="{18ABE9A7-2041-4C14-B2B0-F90999414A72}"/>
          </ac:picMkLst>
        </pc:picChg>
        <pc:picChg chg="add del mod">
          <ac:chgData name="Chris Ang" userId="021afe14-b38f-4bd3-9b36-b721a4de2011" providerId="ADAL" clId="{A6771E20-0AB7-44D5-A13B-D1A0CD47453D}" dt="2019-03-26T20:00:45.764" v="261" actId="478"/>
          <ac:picMkLst>
            <pc:docMk/>
            <pc:sldMk cId="0" sldId="259"/>
            <ac:picMk id="4" creationId="{2AA874C8-61E5-4F53-9103-5B999BA17048}"/>
          </ac:picMkLst>
        </pc:picChg>
        <pc:picChg chg="del">
          <ac:chgData name="Chris Ang" userId="021afe14-b38f-4bd3-9b36-b721a4de2011" providerId="ADAL" clId="{A6771E20-0AB7-44D5-A13B-D1A0CD47453D}" dt="2019-03-27T13:09:27.206" v="290" actId="478"/>
          <ac:picMkLst>
            <pc:docMk/>
            <pc:sldMk cId="0" sldId="259"/>
            <ac:picMk id="5" creationId="{66D198D5-84DD-4690-8D51-A6925FA6BFC0}"/>
          </ac:picMkLst>
        </pc:picChg>
        <pc:picChg chg="del">
          <ac:chgData name="Chris Ang" userId="021afe14-b38f-4bd3-9b36-b721a4de2011" providerId="ADAL" clId="{A6771E20-0AB7-44D5-A13B-D1A0CD47453D}" dt="2019-03-27T13:09:27.206" v="290" actId="478"/>
          <ac:picMkLst>
            <pc:docMk/>
            <pc:sldMk cId="0" sldId="259"/>
            <ac:picMk id="7" creationId="{35B234F9-1943-45F2-AC5F-49963F207B63}"/>
          </ac:picMkLst>
        </pc:picChg>
        <pc:picChg chg="add mod">
          <ac:chgData name="Chris Ang" userId="021afe14-b38f-4bd3-9b36-b721a4de2011" providerId="ADAL" clId="{A6771E20-0AB7-44D5-A13B-D1A0CD47453D}" dt="2019-03-26T20:00:27.827" v="254" actId="1076"/>
          <ac:picMkLst>
            <pc:docMk/>
            <pc:sldMk cId="0" sldId="259"/>
            <ac:picMk id="8" creationId="{EC735385-5651-4C70-A0CE-A0B941021772}"/>
          </ac:picMkLst>
        </pc:picChg>
        <pc:picChg chg="del">
          <ac:chgData name="Chris Ang" userId="021afe14-b38f-4bd3-9b36-b721a4de2011" providerId="ADAL" clId="{A6771E20-0AB7-44D5-A13B-D1A0CD47453D}" dt="2019-03-27T13:09:27.206" v="290" actId="478"/>
          <ac:picMkLst>
            <pc:docMk/>
            <pc:sldMk cId="0" sldId="259"/>
            <ac:picMk id="9" creationId="{2F0F0B39-6EB2-4DD4-9DD3-7E3E1406CD3D}"/>
          </ac:picMkLst>
        </pc:picChg>
        <pc:picChg chg="del">
          <ac:chgData name="Chris Ang" userId="021afe14-b38f-4bd3-9b36-b721a4de2011" providerId="ADAL" clId="{A6771E20-0AB7-44D5-A13B-D1A0CD47453D}" dt="2019-03-27T13:09:27.206" v="290" actId="478"/>
          <ac:picMkLst>
            <pc:docMk/>
            <pc:sldMk cId="0" sldId="259"/>
            <ac:picMk id="11" creationId="{9BB8067D-B14F-45FC-89DB-17CB66AE03FE}"/>
          </ac:picMkLst>
        </pc:picChg>
        <pc:picChg chg="mod">
          <ac:chgData name="Chris Ang" userId="021afe14-b38f-4bd3-9b36-b721a4de2011" providerId="ADAL" clId="{A6771E20-0AB7-44D5-A13B-D1A0CD47453D}" dt="2019-03-26T20:00:20.981" v="252" actId="1076"/>
          <ac:picMkLst>
            <pc:docMk/>
            <pc:sldMk cId="0" sldId="259"/>
            <ac:picMk id="12" creationId="{29BAC48B-F7D5-3A47-9EFE-AB07211993CB}"/>
          </ac:picMkLst>
        </pc:picChg>
        <pc:picChg chg="del">
          <ac:chgData name="Chris Ang" userId="021afe14-b38f-4bd3-9b36-b721a4de2011" providerId="ADAL" clId="{A6771E20-0AB7-44D5-A13B-D1A0CD47453D}" dt="2019-03-27T13:09:27.206" v="290" actId="478"/>
          <ac:picMkLst>
            <pc:docMk/>
            <pc:sldMk cId="0" sldId="259"/>
            <ac:picMk id="14" creationId="{648C2BAE-9416-4F44-B979-1DAFBDC4F428}"/>
          </ac:picMkLst>
        </pc:picChg>
        <pc:picChg chg="del">
          <ac:chgData name="Chris Ang" userId="021afe14-b38f-4bd3-9b36-b721a4de2011" providerId="ADAL" clId="{A6771E20-0AB7-44D5-A13B-D1A0CD47453D}" dt="2019-03-27T13:09:31.012" v="291" actId="478"/>
          <ac:picMkLst>
            <pc:docMk/>
            <pc:sldMk cId="0" sldId="259"/>
            <ac:picMk id="16" creationId="{27C014C7-49EB-475B-A5A1-45740BFB8772}"/>
          </ac:picMkLst>
        </pc:picChg>
        <pc:picChg chg="del">
          <ac:chgData name="Chris Ang" userId="021afe14-b38f-4bd3-9b36-b721a4de2011" providerId="ADAL" clId="{A6771E20-0AB7-44D5-A13B-D1A0CD47453D}" dt="2019-03-27T13:09:27.206" v="290" actId="478"/>
          <ac:picMkLst>
            <pc:docMk/>
            <pc:sldMk cId="0" sldId="259"/>
            <ac:picMk id="18" creationId="{52DB3403-A36E-4F89-B374-2443F08B398E}"/>
          </ac:picMkLst>
        </pc:picChg>
        <pc:picChg chg="del mod">
          <ac:chgData name="Chris Ang" userId="021afe14-b38f-4bd3-9b36-b721a4de2011" providerId="ADAL" clId="{A6771E20-0AB7-44D5-A13B-D1A0CD47453D}" dt="2019-03-27T13:09:31.012" v="291" actId="478"/>
          <ac:picMkLst>
            <pc:docMk/>
            <pc:sldMk cId="0" sldId="259"/>
            <ac:picMk id="20" creationId="{7E02CDB0-4696-4724-B5B1-ABCFAED75348}"/>
          </ac:picMkLst>
        </pc:picChg>
        <pc:picChg chg="del">
          <ac:chgData name="Chris Ang" userId="021afe14-b38f-4bd3-9b36-b721a4de2011" providerId="ADAL" clId="{A6771E20-0AB7-44D5-A13B-D1A0CD47453D}" dt="2019-03-27T13:09:27.206" v="290" actId="478"/>
          <ac:picMkLst>
            <pc:docMk/>
            <pc:sldMk cId="0" sldId="259"/>
            <ac:picMk id="26" creationId="{8F539BB2-6E15-446E-8E9A-4439F16632C4}"/>
          </ac:picMkLst>
        </pc:picChg>
        <pc:picChg chg="del">
          <ac:chgData name="Chris Ang" userId="021afe14-b38f-4bd3-9b36-b721a4de2011" providerId="ADAL" clId="{A6771E20-0AB7-44D5-A13B-D1A0CD47453D}" dt="2019-03-27T13:09:27.206" v="290" actId="478"/>
          <ac:picMkLst>
            <pc:docMk/>
            <pc:sldMk cId="0" sldId="259"/>
            <ac:picMk id="28" creationId="{D27ADBF4-43F5-4C52-A6D1-C3392CBC7F8D}"/>
          </ac:picMkLst>
        </pc:picChg>
        <pc:picChg chg="add">
          <ac:chgData name="Chris Ang" userId="021afe14-b38f-4bd3-9b36-b721a4de2011" providerId="ADAL" clId="{A6771E20-0AB7-44D5-A13B-D1A0CD47453D}" dt="2019-03-27T13:09:31.422" v="292"/>
          <ac:picMkLst>
            <pc:docMk/>
            <pc:sldMk cId="0" sldId="259"/>
            <ac:picMk id="29" creationId="{3C69596C-553A-4968-9A02-0C5B8745048F}"/>
          </ac:picMkLst>
        </pc:picChg>
        <pc:picChg chg="del">
          <ac:chgData name="Chris Ang" userId="021afe14-b38f-4bd3-9b36-b721a4de2011" providerId="ADAL" clId="{A6771E20-0AB7-44D5-A13B-D1A0CD47453D}" dt="2019-03-27T13:09:27.206" v="290" actId="478"/>
          <ac:picMkLst>
            <pc:docMk/>
            <pc:sldMk cId="0" sldId="259"/>
            <ac:picMk id="30" creationId="{EFDEA197-72FF-4D40-9407-71D51AE97E6F}"/>
          </ac:picMkLst>
        </pc:picChg>
        <pc:picChg chg="add mod">
          <ac:chgData name="Chris Ang" userId="021afe14-b38f-4bd3-9b36-b721a4de2011" providerId="ADAL" clId="{A6771E20-0AB7-44D5-A13B-D1A0CD47453D}" dt="2019-05-24T13:21:00.466" v="389" actId="1076"/>
          <ac:picMkLst>
            <pc:docMk/>
            <pc:sldMk cId="0" sldId="259"/>
            <ac:picMk id="31" creationId="{66F7BB5A-DB0A-409C-A346-735C513A460D}"/>
          </ac:picMkLst>
        </pc:picChg>
        <pc:picChg chg="del">
          <ac:chgData name="Chris Ang" userId="021afe14-b38f-4bd3-9b36-b721a4de2011" providerId="ADAL" clId="{A6771E20-0AB7-44D5-A13B-D1A0CD47453D}" dt="2019-03-27T13:09:27.206" v="290" actId="478"/>
          <ac:picMkLst>
            <pc:docMk/>
            <pc:sldMk cId="0" sldId="259"/>
            <ac:picMk id="32" creationId="{0BC27730-284B-4DFE-BA24-D2BAB45F930F}"/>
          </ac:picMkLst>
        </pc:picChg>
        <pc:picChg chg="add mod">
          <ac:chgData name="Chris Ang" userId="021afe14-b38f-4bd3-9b36-b721a4de2011" providerId="ADAL" clId="{A6771E20-0AB7-44D5-A13B-D1A0CD47453D}" dt="2019-05-24T13:20:58.387" v="388" actId="1076"/>
          <ac:picMkLst>
            <pc:docMk/>
            <pc:sldMk cId="0" sldId="259"/>
            <ac:picMk id="33" creationId="{A452E62B-BC24-48E5-BE53-4A0F69A493B6}"/>
          </ac:picMkLst>
        </pc:picChg>
        <pc:picChg chg="del">
          <ac:chgData name="Chris Ang" userId="021afe14-b38f-4bd3-9b36-b721a4de2011" providerId="ADAL" clId="{A6771E20-0AB7-44D5-A13B-D1A0CD47453D}" dt="2019-03-26T19:59:32.637" v="236" actId="478"/>
          <ac:picMkLst>
            <pc:docMk/>
            <pc:sldMk cId="0" sldId="259"/>
            <ac:picMk id="34" creationId="{BB994A64-1F01-4C89-B6B0-10917F2B5A10}"/>
          </ac:picMkLst>
        </pc:picChg>
        <pc:picChg chg="add">
          <ac:chgData name="Chris Ang" userId="021afe14-b38f-4bd3-9b36-b721a4de2011" providerId="ADAL" clId="{A6771E20-0AB7-44D5-A13B-D1A0CD47453D}" dt="2019-03-27T13:09:31.422" v="292"/>
          <ac:picMkLst>
            <pc:docMk/>
            <pc:sldMk cId="0" sldId="259"/>
            <ac:picMk id="35" creationId="{80745AA7-004A-4C8D-93C7-DC7383C0AE4B}"/>
          </ac:picMkLst>
        </pc:picChg>
        <pc:picChg chg="del">
          <ac:chgData name="Chris Ang" userId="021afe14-b38f-4bd3-9b36-b721a4de2011" providerId="ADAL" clId="{A6771E20-0AB7-44D5-A13B-D1A0CD47453D}" dt="2019-03-27T13:09:27.206" v="290" actId="478"/>
          <ac:picMkLst>
            <pc:docMk/>
            <pc:sldMk cId="0" sldId="259"/>
            <ac:picMk id="36" creationId="{12479FEB-BD37-4D68-963F-3B321661E942}"/>
          </ac:picMkLst>
        </pc:picChg>
        <pc:picChg chg="add">
          <ac:chgData name="Chris Ang" userId="021afe14-b38f-4bd3-9b36-b721a4de2011" providerId="ADAL" clId="{A6771E20-0AB7-44D5-A13B-D1A0CD47453D}" dt="2019-03-27T13:09:31.422" v="292"/>
          <ac:picMkLst>
            <pc:docMk/>
            <pc:sldMk cId="0" sldId="259"/>
            <ac:picMk id="37" creationId="{5798C572-19B8-4FF6-A408-9B67ED4D0905}"/>
          </ac:picMkLst>
        </pc:picChg>
        <pc:picChg chg="del">
          <ac:chgData name="Chris Ang" userId="021afe14-b38f-4bd3-9b36-b721a4de2011" providerId="ADAL" clId="{A6771E20-0AB7-44D5-A13B-D1A0CD47453D}" dt="2019-03-27T13:09:27.206" v="290" actId="478"/>
          <ac:picMkLst>
            <pc:docMk/>
            <pc:sldMk cId="0" sldId="259"/>
            <ac:picMk id="38" creationId="{B2C265EE-707B-4752-A252-04AAFD62A605}"/>
          </ac:picMkLst>
        </pc:picChg>
        <pc:picChg chg="add">
          <ac:chgData name="Chris Ang" userId="021afe14-b38f-4bd3-9b36-b721a4de2011" providerId="ADAL" clId="{A6771E20-0AB7-44D5-A13B-D1A0CD47453D}" dt="2019-03-27T13:09:31.422" v="292"/>
          <ac:picMkLst>
            <pc:docMk/>
            <pc:sldMk cId="0" sldId="259"/>
            <ac:picMk id="39" creationId="{A973F126-F5CA-4991-9AA9-ED1449EC1992}"/>
          </ac:picMkLst>
        </pc:picChg>
        <pc:picChg chg="del">
          <ac:chgData name="Chris Ang" userId="021afe14-b38f-4bd3-9b36-b721a4de2011" providerId="ADAL" clId="{A6771E20-0AB7-44D5-A13B-D1A0CD47453D}" dt="2019-03-27T13:09:27.206" v="290" actId="478"/>
          <ac:picMkLst>
            <pc:docMk/>
            <pc:sldMk cId="0" sldId="259"/>
            <ac:picMk id="40" creationId="{3B70588E-F0AA-4EAC-A810-3CF2D18E6137}"/>
          </ac:picMkLst>
        </pc:picChg>
        <pc:picChg chg="add mod">
          <ac:chgData name="Chris Ang" userId="021afe14-b38f-4bd3-9b36-b721a4de2011" providerId="ADAL" clId="{A6771E20-0AB7-44D5-A13B-D1A0CD47453D}" dt="2019-05-24T13:20:53.669" v="386" actId="1076"/>
          <ac:picMkLst>
            <pc:docMk/>
            <pc:sldMk cId="0" sldId="259"/>
            <ac:picMk id="44" creationId="{A586AB49-9654-423F-9566-6C4080959DFC}"/>
          </ac:picMkLst>
        </pc:picChg>
        <pc:picChg chg="del">
          <ac:chgData name="Chris Ang" userId="021afe14-b38f-4bd3-9b36-b721a4de2011" providerId="ADAL" clId="{A6771E20-0AB7-44D5-A13B-D1A0CD47453D}" dt="2019-03-27T13:09:27.206" v="290" actId="478"/>
          <ac:picMkLst>
            <pc:docMk/>
            <pc:sldMk cId="0" sldId="259"/>
            <ac:picMk id="46" creationId="{D8C7FF5D-A39C-41AD-A802-700ED65560EA}"/>
          </ac:picMkLst>
        </pc:picChg>
        <pc:picChg chg="add">
          <ac:chgData name="Chris Ang" userId="021afe14-b38f-4bd3-9b36-b721a4de2011" providerId="ADAL" clId="{A6771E20-0AB7-44D5-A13B-D1A0CD47453D}" dt="2019-03-27T13:09:31.422" v="292"/>
          <ac:picMkLst>
            <pc:docMk/>
            <pc:sldMk cId="0" sldId="259"/>
            <ac:picMk id="47" creationId="{599FB90E-FF27-4BAE-9486-D4DFF3432E32}"/>
          </ac:picMkLst>
        </pc:picChg>
        <pc:picChg chg="add">
          <ac:chgData name="Chris Ang" userId="021afe14-b38f-4bd3-9b36-b721a4de2011" providerId="ADAL" clId="{A6771E20-0AB7-44D5-A13B-D1A0CD47453D}" dt="2019-03-27T13:09:31.422" v="292"/>
          <ac:picMkLst>
            <pc:docMk/>
            <pc:sldMk cId="0" sldId="259"/>
            <ac:picMk id="48" creationId="{59E0D40D-3044-4177-90EF-FB8FDED75E92}"/>
          </ac:picMkLst>
        </pc:picChg>
        <pc:picChg chg="add">
          <ac:chgData name="Chris Ang" userId="021afe14-b38f-4bd3-9b36-b721a4de2011" providerId="ADAL" clId="{A6771E20-0AB7-44D5-A13B-D1A0CD47453D}" dt="2019-03-27T13:09:31.422" v="292"/>
          <ac:picMkLst>
            <pc:docMk/>
            <pc:sldMk cId="0" sldId="259"/>
            <ac:picMk id="49" creationId="{CE64F2BB-2F05-4C66-8422-F3E1410BC38F}"/>
          </ac:picMkLst>
        </pc:picChg>
        <pc:picChg chg="add">
          <ac:chgData name="Chris Ang" userId="021afe14-b38f-4bd3-9b36-b721a4de2011" providerId="ADAL" clId="{A6771E20-0AB7-44D5-A13B-D1A0CD47453D}" dt="2019-03-27T13:09:31.422" v="292"/>
          <ac:picMkLst>
            <pc:docMk/>
            <pc:sldMk cId="0" sldId="259"/>
            <ac:picMk id="50" creationId="{D9F77680-0CFE-442F-B27D-8E5AADC5FFBC}"/>
          </ac:picMkLst>
        </pc:picChg>
        <pc:picChg chg="add">
          <ac:chgData name="Chris Ang" userId="021afe14-b38f-4bd3-9b36-b721a4de2011" providerId="ADAL" clId="{A6771E20-0AB7-44D5-A13B-D1A0CD47453D}" dt="2019-03-27T13:09:31.422" v="292"/>
          <ac:picMkLst>
            <pc:docMk/>
            <pc:sldMk cId="0" sldId="259"/>
            <ac:picMk id="51" creationId="{E48DA85E-3DC5-4E1D-A49A-A24FE6AF2FC4}"/>
          </ac:picMkLst>
        </pc:picChg>
        <pc:picChg chg="add mod">
          <ac:chgData name="Chris Ang" userId="021afe14-b38f-4bd3-9b36-b721a4de2011" providerId="ADAL" clId="{A6771E20-0AB7-44D5-A13B-D1A0CD47453D}" dt="2019-05-24T13:20:55.453" v="387" actId="1076"/>
          <ac:picMkLst>
            <pc:docMk/>
            <pc:sldMk cId="0" sldId="259"/>
            <ac:picMk id="52" creationId="{C23C22F4-0865-4D6E-AE8D-88C6D7751F63}"/>
          </ac:picMkLst>
        </pc:picChg>
        <pc:picChg chg="add mod">
          <ac:chgData name="Chris Ang" userId="021afe14-b38f-4bd3-9b36-b721a4de2011" providerId="ADAL" clId="{A6771E20-0AB7-44D5-A13B-D1A0CD47453D}" dt="2019-05-24T13:20:50.770" v="385" actId="1076"/>
          <ac:picMkLst>
            <pc:docMk/>
            <pc:sldMk cId="0" sldId="259"/>
            <ac:picMk id="53" creationId="{39E1778E-B02F-40E6-9B80-0079670EC952}"/>
          </ac:picMkLst>
        </pc:picChg>
        <pc:picChg chg="add del">
          <ac:chgData name="Chris Ang" userId="021afe14-b38f-4bd3-9b36-b721a4de2011" providerId="ADAL" clId="{A6771E20-0AB7-44D5-A13B-D1A0CD47453D}" dt="2019-05-24T13:20:47.969" v="384" actId="478"/>
          <ac:picMkLst>
            <pc:docMk/>
            <pc:sldMk cId="0" sldId="259"/>
            <ac:picMk id="54" creationId="{017EE10E-70EE-4245-A143-2234E5AF7CFC}"/>
          </ac:picMkLst>
        </pc:picChg>
        <pc:picChg chg="add">
          <ac:chgData name="Chris Ang" userId="021afe14-b38f-4bd3-9b36-b721a4de2011" providerId="ADAL" clId="{A6771E20-0AB7-44D5-A13B-D1A0CD47453D}" dt="2019-03-27T13:09:31.422" v="292"/>
          <ac:picMkLst>
            <pc:docMk/>
            <pc:sldMk cId="0" sldId="259"/>
            <ac:picMk id="55" creationId="{F430A84A-E011-4B4D-9DAE-4CE1A2460CA5}"/>
          </ac:picMkLst>
        </pc:picChg>
        <pc:picChg chg="add">
          <ac:chgData name="Chris Ang" userId="021afe14-b38f-4bd3-9b36-b721a4de2011" providerId="ADAL" clId="{A6771E20-0AB7-44D5-A13B-D1A0CD47453D}" dt="2019-03-27T13:09:31.422" v="292"/>
          <ac:picMkLst>
            <pc:docMk/>
            <pc:sldMk cId="0" sldId="259"/>
            <ac:picMk id="56" creationId="{8D463ADF-1A95-4FA8-A65B-4A39ADD46413}"/>
          </ac:picMkLst>
        </pc:picChg>
        <pc:picChg chg="add">
          <ac:chgData name="Chris Ang" userId="021afe14-b38f-4bd3-9b36-b721a4de2011" providerId="ADAL" clId="{A6771E20-0AB7-44D5-A13B-D1A0CD47453D}" dt="2019-03-27T13:09:31.422" v="292"/>
          <ac:picMkLst>
            <pc:docMk/>
            <pc:sldMk cId="0" sldId="259"/>
            <ac:picMk id="57" creationId="{D07CBF9B-1C2C-44D6-9719-F3B6BCA3DE2D}"/>
          </ac:picMkLst>
        </pc:picChg>
      </pc:sldChg>
      <pc:sldChg chg="modAnim">
        <pc:chgData name="Chris Ang" userId="021afe14-b38f-4bd3-9b36-b721a4de2011" providerId="ADAL" clId="{A6771E20-0AB7-44D5-A13B-D1A0CD47453D}" dt="2019-03-27T13:15:17.324" v="370"/>
        <pc:sldMkLst>
          <pc:docMk/>
          <pc:sldMk cId="0" sldId="261"/>
        </pc:sldMkLst>
      </pc:sldChg>
      <pc:sldChg chg="delSp modSp delAnim modAnim">
        <pc:chgData name="Chris Ang" userId="021afe14-b38f-4bd3-9b36-b721a4de2011" providerId="ADAL" clId="{A6771E20-0AB7-44D5-A13B-D1A0CD47453D}" dt="2019-03-01T20:45:15.654" v="190" actId="478"/>
        <pc:sldMkLst>
          <pc:docMk/>
          <pc:sldMk cId="0" sldId="263"/>
        </pc:sldMkLst>
        <pc:spChg chg="del mod">
          <ac:chgData name="Chris Ang" userId="021afe14-b38f-4bd3-9b36-b721a4de2011" providerId="ADAL" clId="{A6771E20-0AB7-44D5-A13B-D1A0CD47453D}" dt="2019-03-01T20:45:11.622" v="189" actId="478"/>
          <ac:spMkLst>
            <pc:docMk/>
            <pc:sldMk cId="0" sldId="263"/>
            <ac:spMk id="18" creationId="{0C0B3012-98B9-403A-BD5F-3B5463343F87}"/>
          </ac:spMkLst>
        </pc:spChg>
        <pc:spChg chg="del">
          <ac:chgData name="Chris Ang" userId="021afe14-b38f-4bd3-9b36-b721a4de2011" providerId="ADAL" clId="{A6771E20-0AB7-44D5-A13B-D1A0CD47453D}" dt="2019-03-01T20:44:17.262" v="148" actId="478"/>
          <ac:spMkLst>
            <pc:docMk/>
            <pc:sldMk cId="0" sldId="263"/>
            <ac:spMk id="19" creationId="{0DEEE593-07F7-4B65-9F7F-C98AF2389C62}"/>
          </ac:spMkLst>
        </pc:spChg>
        <pc:spChg chg="del">
          <ac:chgData name="Chris Ang" userId="021afe14-b38f-4bd3-9b36-b721a4de2011" providerId="ADAL" clId="{A6771E20-0AB7-44D5-A13B-D1A0CD47453D}" dt="2019-03-01T20:45:15.654" v="190" actId="478"/>
          <ac:spMkLst>
            <pc:docMk/>
            <pc:sldMk cId="0" sldId="263"/>
            <ac:spMk id="20" creationId="{2AF75B5F-9004-4E8E-A08F-689DB62401C0}"/>
          </ac:spMkLst>
        </pc:spChg>
        <pc:spChg chg="mod">
          <ac:chgData name="Chris Ang" userId="021afe14-b38f-4bd3-9b36-b721a4de2011" providerId="ADAL" clId="{A6771E20-0AB7-44D5-A13B-D1A0CD47453D}" dt="2019-03-01T20:43:29.465" v="119" actId="20577"/>
          <ac:spMkLst>
            <pc:docMk/>
            <pc:sldMk cId="0" sldId="263"/>
            <ac:spMk id="26" creationId="{931E5475-0669-3E4A-8CCC-693210C047F0}"/>
          </ac:spMkLst>
        </pc:spChg>
        <pc:spChg chg="mod">
          <ac:chgData name="Chris Ang" userId="021afe14-b38f-4bd3-9b36-b721a4de2011" providerId="ADAL" clId="{A6771E20-0AB7-44D5-A13B-D1A0CD47453D}" dt="2019-03-01T20:43:59.460" v="125" actId="6549"/>
          <ac:spMkLst>
            <pc:docMk/>
            <pc:sldMk cId="0" sldId="263"/>
            <ac:spMk id="29" creationId="{5994C297-DDE1-0849-A710-3E48D39209BF}"/>
          </ac:spMkLst>
        </pc:spChg>
        <pc:spChg chg="mod">
          <ac:chgData name="Chris Ang" userId="021afe14-b38f-4bd3-9b36-b721a4de2011" providerId="ADAL" clId="{A6771E20-0AB7-44D5-A13B-D1A0CD47453D}" dt="2019-03-01T20:44:06.427" v="146" actId="20577"/>
          <ac:spMkLst>
            <pc:docMk/>
            <pc:sldMk cId="0" sldId="263"/>
            <ac:spMk id="30" creationId="{ACC6E2DE-B2AC-EF49-8939-7494E43700D5}"/>
          </ac:spMkLst>
        </pc:spChg>
        <pc:spChg chg="mod">
          <ac:chgData name="Chris Ang" userId="021afe14-b38f-4bd3-9b36-b721a4de2011" providerId="ADAL" clId="{A6771E20-0AB7-44D5-A13B-D1A0CD47453D}" dt="2019-03-01T20:44:13.493" v="147"/>
          <ac:spMkLst>
            <pc:docMk/>
            <pc:sldMk cId="0" sldId="263"/>
            <ac:spMk id="31" creationId="{386516B4-F812-A643-AFB0-A67E5A5EAD28}"/>
          </ac:spMkLst>
        </pc:spChg>
        <pc:spChg chg="mod">
          <ac:chgData name="Chris Ang" userId="021afe14-b38f-4bd3-9b36-b721a4de2011" providerId="ADAL" clId="{A6771E20-0AB7-44D5-A13B-D1A0CD47453D}" dt="2019-03-01T20:44:40.009" v="187" actId="14100"/>
          <ac:spMkLst>
            <pc:docMk/>
            <pc:sldMk cId="0" sldId="263"/>
            <ac:spMk id="32" creationId="{ECFFCE75-8F5A-A647-A8D3-D43B3C44F7AA}"/>
          </ac:spMkLst>
        </pc:spChg>
      </pc:sldChg>
      <pc:sldChg chg="modTransition">
        <pc:chgData name="Chris Ang" userId="021afe14-b38f-4bd3-9b36-b721a4de2011" providerId="ADAL" clId="{A6771E20-0AB7-44D5-A13B-D1A0CD47453D}" dt="2019-03-01T20:42:21.704" v="63"/>
        <pc:sldMkLst>
          <pc:docMk/>
          <pc:sldMk cId="0" sldId="267"/>
        </pc:sldMkLst>
      </pc:sldChg>
      <pc:sldChg chg="modTransition">
        <pc:chgData name="Chris Ang" userId="021afe14-b38f-4bd3-9b36-b721a4de2011" providerId="ADAL" clId="{A6771E20-0AB7-44D5-A13B-D1A0CD47453D}" dt="2019-03-01T20:42:21.704" v="63"/>
        <pc:sldMkLst>
          <pc:docMk/>
          <pc:sldMk cId="2118765835" sldId="290"/>
        </pc:sldMkLst>
      </pc:sldChg>
      <pc:sldChg chg="ord modTransition">
        <pc:chgData name="Chris Ang" userId="021afe14-b38f-4bd3-9b36-b721a4de2011" providerId="ADAL" clId="{A6771E20-0AB7-44D5-A13B-D1A0CD47453D}" dt="2019-03-27T13:15:46.967" v="372"/>
        <pc:sldMkLst>
          <pc:docMk/>
          <pc:sldMk cId="3957880594" sldId="291"/>
        </pc:sldMkLst>
      </pc:sldChg>
      <pc:sldChg chg="ord modTransition">
        <pc:chgData name="Chris Ang" userId="021afe14-b38f-4bd3-9b36-b721a4de2011" providerId="ADAL" clId="{A6771E20-0AB7-44D5-A13B-D1A0CD47453D}" dt="2019-03-27T13:15:48.241" v="373"/>
        <pc:sldMkLst>
          <pc:docMk/>
          <pc:sldMk cId="3697266344" sldId="293"/>
        </pc:sldMkLst>
      </pc:sldChg>
      <pc:sldChg chg="modTransition">
        <pc:chgData name="Chris Ang" userId="021afe14-b38f-4bd3-9b36-b721a4de2011" providerId="ADAL" clId="{A6771E20-0AB7-44D5-A13B-D1A0CD47453D}" dt="2019-03-01T20:42:21.704" v="63"/>
        <pc:sldMkLst>
          <pc:docMk/>
          <pc:sldMk cId="1753148901" sldId="294"/>
        </pc:sldMkLst>
      </pc:sldChg>
      <pc:sldChg chg="modTransition">
        <pc:chgData name="Chris Ang" userId="021afe14-b38f-4bd3-9b36-b721a4de2011" providerId="ADAL" clId="{A6771E20-0AB7-44D5-A13B-D1A0CD47453D}" dt="2019-03-01T20:42:21.704" v="63"/>
        <pc:sldMkLst>
          <pc:docMk/>
          <pc:sldMk cId="3037147662" sldId="297"/>
        </pc:sldMkLst>
      </pc:sldChg>
      <pc:sldChg chg="modTransition">
        <pc:chgData name="Chris Ang" userId="021afe14-b38f-4bd3-9b36-b721a4de2011" providerId="ADAL" clId="{A6771E20-0AB7-44D5-A13B-D1A0CD47453D}" dt="2019-03-01T20:42:21.704" v="63"/>
        <pc:sldMkLst>
          <pc:docMk/>
          <pc:sldMk cId="940861262" sldId="298"/>
        </pc:sldMkLst>
      </pc:sldChg>
      <pc:sldChg chg="modTransition">
        <pc:chgData name="Chris Ang" userId="021afe14-b38f-4bd3-9b36-b721a4de2011" providerId="ADAL" clId="{A6771E20-0AB7-44D5-A13B-D1A0CD47453D}" dt="2019-03-01T20:42:21.704" v="63"/>
        <pc:sldMkLst>
          <pc:docMk/>
          <pc:sldMk cId="78940649" sldId="299"/>
        </pc:sldMkLst>
      </pc:sldChg>
      <pc:sldChg chg="modTransition">
        <pc:chgData name="Chris Ang" userId="021afe14-b38f-4bd3-9b36-b721a4de2011" providerId="ADAL" clId="{A6771E20-0AB7-44D5-A13B-D1A0CD47453D}" dt="2019-03-01T20:42:21.704" v="63"/>
        <pc:sldMkLst>
          <pc:docMk/>
          <pc:sldMk cId="3232473837" sldId="300"/>
        </pc:sldMkLst>
      </pc:sldChg>
      <pc:sldChg chg="modTransition">
        <pc:chgData name="Chris Ang" userId="021afe14-b38f-4bd3-9b36-b721a4de2011" providerId="ADAL" clId="{A6771E20-0AB7-44D5-A13B-D1A0CD47453D}" dt="2019-03-01T20:42:21.704" v="63"/>
        <pc:sldMkLst>
          <pc:docMk/>
          <pc:sldMk cId="4017134411" sldId="301"/>
        </pc:sldMkLst>
      </pc:sldChg>
      <pc:sldChg chg="addSp delSp modSp">
        <pc:chgData name="Chris Ang" userId="021afe14-b38f-4bd3-9b36-b721a4de2011" providerId="ADAL" clId="{A6771E20-0AB7-44D5-A13B-D1A0CD47453D}" dt="2019-05-24T13:21:23.178" v="396" actId="1076"/>
        <pc:sldMkLst>
          <pc:docMk/>
          <pc:sldMk cId="2131648857" sldId="302"/>
        </pc:sldMkLst>
        <pc:spChg chg="mod">
          <ac:chgData name="Chris Ang" userId="021afe14-b38f-4bd3-9b36-b721a4de2011" providerId="ADAL" clId="{A6771E20-0AB7-44D5-A13B-D1A0CD47453D}" dt="2019-03-27T13:17:52.593" v="376" actId="1076"/>
          <ac:spMkLst>
            <pc:docMk/>
            <pc:sldMk cId="2131648857" sldId="302"/>
            <ac:spMk id="5" creationId="{62BA0665-884D-4C4F-AF59-6A62CE76E902}"/>
          </ac:spMkLst>
        </pc:spChg>
        <pc:picChg chg="add mod">
          <ac:chgData name="Chris Ang" userId="021afe14-b38f-4bd3-9b36-b721a4de2011" providerId="ADAL" clId="{A6771E20-0AB7-44D5-A13B-D1A0CD47453D}" dt="2019-03-27T13:12:57.898" v="364" actId="1076"/>
          <ac:picMkLst>
            <pc:docMk/>
            <pc:sldMk cId="2131648857" sldId="302"/>
            <ac:picMk id="3" creationId="{63E5EFFE-38D0-44C2-9011-96343C2E18B0}"/>
          </ac:picMkLst>
        </pc:picChg>
        <pc:picChg chg="del">
          <ac:chgData name="Chris Ang" userId="021afe14-b38f-4bd3-9b36-b721a4de2011" providerId="ADAL" clId="{A6771E20-0AB7-44D5-A13B-D1A0CD47453D}" dt="2019-03-26T20:00:56.742" v="262" actId="478"/>
          <ac:picMkLst>
            <pc:docMk/>
            <pc:sldMk cId="2131648857" sldId="302"/>
            <ac:picMk id="7" creationId="{91B5F794-00C1-4FB0-A854-A31007B6EFCB}"/>
          </ac:picMkLst>
        </pc:picChg>
        <pc:picChg chg="mod">
          <ac:chgData name="Chris Ang" userId="021afe14-b38f-4bd3-9b36-b721a4de2011" providerId="ADAL" clId="{A6771E20-0AB7-44D5-A13B-D1A0CD47453D}" dt="2019-05-24T13:21:13.418" v="392" actId="1076"/>
          <ac:picMkLst>
            <pc:docMk/>
            <pc:sldMk cId="2131648857" sldId="302"/>
            <ac:picMk id="14" creationId="{D52CE9EC-75D9-4C35-B976-545E5D1D45E4}"/>
          </ac:picMkLst>
        </pc:picChg>
        <pc:picChg chg="mod">
          <ac:chgData name="Chris Ang" userId="021afe14-b38f-4bd3-9b36-b721a4de2011" providerId="ADAL" clId="{A6771E20-0AB7-44D5-A13B-D1A0CD47453D}" dt="2019-05-24T13:21:11.805" v="391" actId="1076"/>
          <ac:picMkLst>
            <pc:docMk/>
            <pc:sldMk cId="2131648857" sldId="302"/>
            <ac:picMk id="16" creationId="{81F1BE12-0471-4F74-85EC-89696D6DC883}"/>
          </ac:picMkLst>
        </pc:picChg>
        <pc:picChg chg="mod">
          <ac:chgData name="Chris Ang" userId="021afe14-b38f-4bd3-9b36-b721a4de2011" providerId="ADAL" clId="{A6771E20-0AB7-44D5-A13B-D1A0CD47453D}" dt="2019-05-24T13:21:17.232" v="394" actId="14100"/>
          <ac:picMkLst>
            <pc:docMk/>
            <pc:sldMk cId="2131648857" sldId="302"/>
            <ac:picMk id="17" creationId="{781D236C-F76E-4B10-8DDF-4374F3F20A50}"/>
          </ac:picMkLst>
        </pc:picChg>
        <pc:picChg chg="mod">
          <ac:chgData name="Chris Ang" userId="021afe14-b38f-4bd3-9b36-b721a4de2011" providerId="ADAL" clId="{A6771E20-0AB7-44D5-A13B-D1A0CD47453D}" dt="2019-03-27T13:18:15.265" v="380" actId="14100"/>
          <ac:picMkLst>
            <pc:docMk/>
            <pc:sldMk cId="2131648857" sldId="302"/>
            <ac:picMk id="20" creationId="{F51D63B0-E0AE-4C48-A2F3-E6A963D3744B}"/>
          </ac:picMkLst>
        </pc:picChg>
        <pc:picChg chg="del">
          <ac:chgData name="Chris Ang" userId="021afe14-b38f-4bd3-9b36-b721a4de2011" providerId="ADAL" clId="{A6771E20-0AB7-44D5-A13B-D1A0CD47453D}" dt="2019-05-24T13:21:08.556" v="390" actId="478"/>
          <ac:picMkLst>
            <pc:docMk/>
            <pc:sldMk cId="2131648857" sldId="302"/>
            <ac:picMk id="21" creationId="{C3A19CB9-3EAC-4880-A742-FD1BB6B593F9}"/>
          </ac:picMkLst>
        </pc:picChg>
        <pc:picChg chg="mod">
          <ac:chgData name="Chris Ang" userId="021afe14-b38f-4bd3-9b36-b721a4de2011" providerId="ADAL" clId="{A6771E20-0AB7-44D5-A13B-D1A0CD47453D}" dt="2019-05-24T13:21:23.178" v="396" actId="1076"/>
          <ac:picMkLst>
            <pc:docMk/>
            <pc:sldMk cId="2131648857" sldId="302"/>
            <ac:picMk id="22" creationId="{DA6673F4-24AB-4C6C-B4C5-874613D94B48}"/>
          </ac:picMkLst>
        </pc:picChg>
        <pc:picChg chg="add mod">
          <ac:chgData name="Chris Ang" userId="021afe14-b38f-4bd3-9b36-b721a4de2011" providerId="ADAL" clId="{A6771E20-0AB7-44D5-A13B-D1A0CD47453D}" dt="2019-03-27T13:18:17.112" v="381" actId="1076"/>
          <ac:picMkLst>
            <pc:docMk/>
            <pc:sldMk cId="2131648857" sldId="302"/>
            <ac:picMk id="26" creationId="{8DCF2F47-07E0-4B93-B01C-028F83244B25}"/>
          </ac:picMkLst>
        </pc:picChg>
      </pc:sldChg>
      <pc:sldChg chg="modSp modTransition">
        <pc:chgData name="Chris Ang" userId="021afe14-b38f-4bd3-9b36-b721a4de2011" providerId="ADAL" clId="{A6771E20-0AB7-44D5-A13B-D1A0CD47453D}" dt="2019-03-01T20:42:50.391" v="73" actId="20577"/>
        <pc:sldMkLst>
          <pc:docMk/>
          <pc:sldMk cId="3882167959" sldId="307"/>
        </pc:sldMkLst>
        <pc:spChg chg="mod">
          <ac:chgData name="Chris Ang" userId="021afe14-b38f-4bd3-9b36-b721a4de2011" providerId="ADAL" clId="{A6771E20-0AB7-44D5-A13B-D1A0CD47453D}" dt="2019-03-01T20:42:50.391" v="73" actId="20577"/>
          <ac:spMkLst>
            <pc:docMk/>
            <pc:sldMk cId="3882167959" sldId="307"/>
            <ac:spMk id="192" creationId="{00000000-0000-0000-0000-000000000000}"/>
          </ac:spMkLst>
        </pc:spChg>
      </pc:sldChg>
      <pc:sldChg chg="delSp">
        <pc:chgData name="Chris Ang" userId="021afe14-b38f-4bd3-9b36-b721a4de2011" providerId="ADAL" clId="{A6771E20-0AB7-44D5-A13B-D1A0CD47453D}" dt="2019-03-27T13:16:22.071" v="374" actId="478"/>
        <pc:sldMkLst>
          <pc:docMk/>
          <pc:sldMk cId="3511322822" sldId="308"/>
        </pc:sldMkLst>
        <pc:picChg chg="del">
          <ac:chgData name="Chris Ang" userId="021afe14-b38f-4bd3-9b36-b721a4de2011" providerId="ADAL" clId="{A6771E20-0AB7-44D5-A13B-D1A0CD47453D}" dt="2019-03-27T13:16:22.071" v="374" actId="478"/>
          <ac:picMkLst>
            <pc:docMk/>
            <pc:sldMk cId="3511322822" sldId="308"/>
            <ac:picMk id="7" creationId="{E0A4595C-FC37-4EC7-BEA1-34A65FEFD1EC}"/>
          </ac:picMkLst>
        </pc:picChg>
      </pc:sldChg>
      <pc:sldMasterChg chg="modSldLayout">
        <pc:chgData name="Chris Ang" userId="021afe14-b38f-4bd3-9b36-b721a4de2011" providerId="ADAL" clId="{A6771E20-0AB7-44D5-A13B-D1A0CD47453D}" dt="2019-04-05T18:43:16.401" v="383"/>
        <pc:sldMasterMkLst>
          <pc:docMk/>
          <pc:sldMasterMk cId="0" sldId="2147483650"/>
        </pc:sldMasterMkLst>
        <pc:sldLayoutChg chg="addSp modSp setBg">
          <pc:chgData name="Chris Ang" userId="021afe14-b38f-4bd3-9b36-b721a4de2011" providerId="ADAL" clId="{A6771E20-0AB7-44D5-A13B-D1A0CD47453D}" dt="2019-04-05T18:43:16.401" v="383"/>
          <pc:sldLayoutMkLst>
            <pc:docMk/>
            <pc:sldMasterMk cId="0" sldId="2147483650"/>
            <pc:sldLayoutMk cId="0" sldId="2147483649"/>
          </pc:sldLayoutMkLst>
          <pc:picChg chg="add mod">
            <ac:chgData name="Chris Ang" userId="021afe14-b38f-4bd3-9b36-b721a4de2011" providerId="ADAL" clId="{A6771E20-0AB7-44D5-A13B-D1A0CD47453D}" dt="2019-03-27T13:12:18.975" v="358" actId="1076"/>
            <ac:picMkLst>
              <pc:docMk/>
              <pc:sldMasterMk cId="0" sldId="2147483650"/>
              <pc:sldLayoutMk cId="0" sldId="2147483649"/>
              <ac:picMk id="3" creationId="{9E5BFA55-2F64-4C09-BF34-7D1C5837AC85}"/>
            </ac:picMkLst>
          </pc:picChg>
        </pc:sldLayoutChg>
      </pc:sldMasterChg>
    </pc:docChg>
  </pc:docChgLst>
  <pc:docChgLst>
    <pc:chgData name="Chris Ang" userId="021afe14-b38f-4bd3-9b36-b721a4de2011" providerId="ADAL" clId="{94AF125E-3A26-4739-823C-7DA61009BE1C}"/>
    <pc:docChg chg="modSld">
      <pc:chgData name="Chris Ang" userId="021afe14-b38f-4bd3-9b36-b721a4de2011" providerId="ADAL" clId="{94AF125E-3A26-4739-823C-7DA61009BE1C}" dt="2020-01-08T02:57:43.227" v="2" actId="1076"/>
      <pc:docMkLst>
        <pc:docMk/>
      </pc:docMkLst>
      <pc:sldChg chg="modSp">
        <pc:chgData name="Chris Ang" userId="021afe14-b38f-4bd3-9b36-b721a4de2011" providerId="ADAL" clId="{94AF125E-3A26-4739-823C-7DA61009BE1C}" dt="2020-01-08T02:57:43.227" v="2" actId="1076"/>
        <pc:sldMkLst>
          <pc:docMk/>
          <pc:sldMk cId="0" sldId="264"/>
        </pc:sldMkLst>
        <pc:spChg chg="mod">
          <ac:chgData name="Chris Ang" userId="021afe14-b38f-4bd3-9b36-b721a4de2011" providerId="ADAL" clId="{94AF125E-3A26-4739-823C-7DA61009BE1C}" dt="2020-01-08T02:57:43.227" v="2" actId="1076"/>
          <ac:spMkLst>
            <pc:docMk/>
            <pc:sldMk cId="0" sldId="264"/>
            <ac:spMk id="140" creationId="{00000000-0000-0000-0000-000000000000}"/>
          </ac:spMkLst>
        </pc:spChg>
        <pc:spChg chg="mod">
          <ac:chgData name="Chris Ang" userId="021afe14-b38f-4bd3-9b36-b721a4de2011" providerId="ADAL" clId="{94AF125E-3A26-4739-823C-7DA61009BE1C}" dt="2020-01-08T02:57:43.227" v="2" actId="1076"/>
          <ac:spMkLst>
            <pc:docMk/>
            <pc:sldMk cId="0" sldId="264"/>
            <ac:spMk id="141" creationId="{00000000-0000-0000-0000-000000000000}"/>
          </ac:spMkLst>
        </pc:spChg>
        <pc:spChg chg="mod">
          <ac:chgData name="Chris Ang" userId="021afe14-b38f-4bd3-9b36-b721a4de2011" providerId="ADAL" clId="{94AF125E-3A26-4739-823C-7DA61009BE1C}" dt="2020-01-08T02:57:36.361" v="1" actId="1076"/>
          <ac:spMkLst>
            <pc:docMk/>
            <pc:sldMk cId="0" sldId="264"/>
            <ac:spMk id="142" creationId="{00000000-0000-0000-0000-000000000000}"/>
          </ac:spMkLst>
        </pc:spChg>
        <pc:spChg chg="mod">
          <ac:chgData name="Chris Ang" userId="021afe14-b38f-4bd3-9b36-b721a4de2011" providerId="ADAL" clId="{94AF125E-3A26-4739-823C-7DA61009BE1C}" dt="2020-01-08T02:57:36.361" v="1" actId="1076"/>
          <ac:spMkLst>
            <pc:docMk/>
            <pc:sldMk cId="0" sldId="264"/>
            <ac:spMk id="143" creationId="{00000000-0000-0000-0000-000000000000}"/>
          </ac:spMkLst>
        </pc:spChg>
        <pc:spChg chg="mod">
          <ac:chgData name="Chris Ang" userId="021afe14-b38f-4bd3-9b36-b721a4de2011" providerId="ADAL" clId="{94AF125E-3A26-4739-823C-7DA61009BE1C}" dt="2020-01-08T02:57:43.227" v="2" actId="1076"/>
          <ac:spMkLst>
            <pc:docMk/>
            <pc:sldMk cId="0" sldId="264"/>
            <ac:spMk id="151" creationId="{00000000-0000-0000-0000-000000000000}"/>
          </ac:spMkLst>
        </pc:spChg>
        <pc:spChg chg="mod">
          <ac:chgData name="Chris Ang" userId="021afe14-b38f-4bd3-9b36-b721a4de2011" providerId="ADAL" clId="{94AF125E-3A26-4739-823C-7DA61009BE1C}" dt="2020-01-08T02:57:36.361" v="1" actId="1076"/>
          <ac:spMkLst>
            <pc:docMk/>
            <pc:sldMk cId="0" sldId="264"/>
            <ac:spMk id="153" creationId="{00000000-0000-0000-0000-000000000000}"/>
          </ac:spMkLst>
        </pc:spChg>
        <pc:picChg chg="mod">
          <ac:chgData name="Chris Ang" userId="021afe14-b38f-4bd3-9b36-b721a4de2011" providerId="ADAL" clId="{94AF125E-3A26-4739-823C-7DA61009BE1C}" dt="2020-01-08T02:57:36.361" v="1" actId="1076"/>
          <ac:picMkLst>
            <pc:docMk/>
            <pc:sldMk cId="0" sldId="264"/>
            <ac:picMk id="7" creationId="{739F14A7-3A5D-4BDC-8C9F-0E7774240CD3}"/>
          </ac:picMkLst>
        </pc:picChg>
        <pc:picChg chg="mod">
          <ac:chgData name="Chris Ang" userId="021afe14-b38f-4bd3-9b36-b721a4de2011" providerId="ADAL" clId="{94AF125E-3A26-4739-823C-7DA61009BE1C}" dt="2020-01-08T02:57:43.227" v="2" actId="1076"/>
          <ac:picMkLst>
            <pc:docMk/>
            <pc:sldMk cId="0" sldId="264"/>
            <ac:picMk id="13" creationId="{18BE111F-A8DB-4D05-AE81-9FBC7E92342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2175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8172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6769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concept to introduce</a:t>
            </a:r>
          </a:p>
        </p:txBody>
      </p:sp>
    </p:spTree>
    <p:extLst>
      <p:ext uri="{BB962C8B-B14F-4D97-AF65-F5344CB8AC3E}">
        <p14:creationId xmlns:p14="http://schemas.microsoft.com/office/powerpoint/2010/main" val="1007787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73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8606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4719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398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are in good company!</a:t>
            </a:r>
            <a:endParaRPr dirty="0"/>
          </a:p>
        </p:txBody>
      </p:sp>
      <p:sp>
        <p:nvSpPr>
          <p:cNvPr id="38" name="Google Shape;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 categories we can break the main toolkit functions into</a:t>
            </a:r>
            <a:endParaRPr dirty="0"/>
          </a:p>
        </p:txBody>
      </p:sp>
      <p:sp>
        <p:nvSpPr>
          <p:cNvPr id="59" name="Google Shape;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concept to introduce</a:t>
            </a:r>
          </a:p>
        </p:txBody>
      </p:sp>
    </p:spTree>
    <p:extLst>
      <p:ext uri="{BB962C8B-B14F-4D97-AF65-F5344CB8AC3E}">
        <p14:creationId xmlns:p14="http://schemas.microsoft.com/office/powerpoint/2010/main" val="4140900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86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">
  <p:cSld name="Number"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, weapon, brass knucks&#10;&#10;Description automatically generated">
            <a:extLst>
              <a:ext uri="{FF2B5EF4-FFF2-40B4-BE49-F238E27FC236}">
                <a16:creationId xmlns:a16="http://schemas.microsoft.com/office/drawing/2014/main" id="{9E5BFA55-2F64-4C09-BF34-7D1C5837AC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451831" y="12739272"/>
            <a:ext cx="2644517" cy="60823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20391200" y="-155090"/>
            <a:ext cx="3783600" cy="25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83A"/>
              </a:buClr>
              <a:buSzPts val="3600"/>
              <a:buFont typeface="Lato"/>
              <a:buNone/>
              <a:defRPr sz="18000" b="1" i="0" u="none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83A"/>
              </a:buClr>
              <a:buSzPts val="3600"/>
              <a:buFont typeface="Lato"/>
              <a:buNone/>
              <a:defRPr sz="18000" b="1" i="0" u="none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83A"/>
              </a:buClr>
              <a:buSzPts val="3600"/>
              <a:buFont typeface="Lato"/>
              <a:buNone/>
              <a:defRPr sz="18000" b="1" i="0" u="none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83A"/>
              </a:buClr>
              <a:buSzPts val="3600"/>
              <a:buFont typeface="Lato"/>
              <a:buNone/>
              <a:defRPr sz="18000" b="1" i="0" u="none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83A"/>
              </a:buClr>
              <a:buSzPts val="3600"/>
              <a:buFont typeface="Lato"/>
              <a:buNone/>
              <a:defRPr sz="18000" b="1" i="0" u="none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83A"/>
              </a:buClr>
              <a:buSzPts val="3600"/>
              <a:buFont typeface="Lato"/>
              <a:buNone/>
              <a:defRPr sz="18000" b="1" i="0" u="none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83A"/>
              </a:buClr>
              <a:buSzPts val="3600"/>
              <a:buFont typeface="Lato"/>
              <a:buNone/>
              <a:defRPr sz="18000" b="1" i="0" u="none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83A"/>
              </a:buClr>
              <a:buSzPts val="3600"/>
              <a:buFont typeface="Lato"/>
              <a:buNone/>
              <a:defRPr sz="18000" b="1" i="0" u="none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83A"/>
              </a:buClr>
              <a:buSzPts val="3600"/>
              <a:buFont typeface="Lato"/>
              <a:buNone/>
              <a:defRPr sz="18000" b="1" i="0" u="none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00"/>
              <a:buFont typeface="Montserrat"/>
              <a:buNone/>
              <a:defRPr sz="15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00"/>
              <a:buFont typeface="Lato"/>
              <a:buNone/>
              <a:defRPr sz="15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00"/>
              <a:buFont typeface="Lato"/>
              <a:buNone/>
              <a:defRPr sz="15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00"/>
              <a:buFont typeface="Lato"/>
              <a:buNone/>
              <a:defRPr sz="15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00"/>
              <a:buFont typeface="Lato"/>
              <a:buNone/>
              <a:defRPr sz="15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00"/>
              <a:buFont typeface="Lato"/>
              <a:buNone/>
              <a:defRPr sz="15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00"/>
              <a:buFont typeface="Lato"/>
              <a:buNone/>
              <a:defRPr sz="15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00"/>
              <a:buFont typeface="Lato"/>
              <a:buNone/>
              <a:defRPr sz="15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00"/>
              <a:buFont typeface="Lato"/>
              <a:buNone/>
              <a:defRPr sz="15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799" cy="9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L="457200" marR="0" lvl="0" indent="-342900" algn="l" rtl="0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Montserrat"/>
              <a:buChar char="•"/>
              <a:defRPr sz="2400" i="0" u="none" strike="noStrike" cap="none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Montserrat"/>
              <a:buChar char="•"/>
              <a:defRPr sz="2400" i="0" u="none" strike="noStrike" cap="none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Montserrat"/>
              <a:buChar char="•"/>
              <a:defRPr sz="2400" i="0" u="none" strike="noStrike" cap="none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Montserrat"/>
              <a:buChar char="•"/>
              <a:defRPr sz="2400" i="0" u="none" strike="noStrike" cap="none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Montserrat"/>
              <a:buChar char="•"/>
              <a:defRPr sz="2400" i="0" u="none" strike="noStrike" cap="none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Montserrat"/>
              <a:buChar char="•"/>
              <a:defRPr sz="2400" i="0" u="none" strike="noStrike" cap="none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Montserrat"/>
              <a:buChar char="•"/>
              <a:defRPr sz="2400" i="0" u="none" strike="noStrike" cap="none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Montserrat"/>
              <a:buChar char="•"/>
              <a:defRPr sz="2400" i="0" u="none" strike="noStrike" cap="none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Montserrat"/>
              <a:buChar char="•"/>
              <a:defRPr sz="2400" i="0" u="none" strike="noStrike" cap="none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23.jpg"/><Relationship Id="rId3" Type="http://schemas.openxmlformats.org/officeDocument/2006/relationships/image" Target="../media/image30.png"/><Relationship Id="rId21" Type="http://schemas.openxmlformats.org/officeDocument/2006/relationships/image" Target="../media/image24.png"/><Relationship Id="rId7" Type="http://schemas.openxmlformats.org/officeDocument/2006/relationships/image" Target="../media/image11.jp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1.jp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g"/><Relationship Id="rId1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3" Type="http://schemas.openxmlformats.org/officeDocument/2006/relationships/image" Target="../media/image6.jp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61C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D4D7CA-AD6D-4677-BB77-A52004544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0;p12">
            <a:extLst>
              <a:ext uri="{FF2B5EF4-FFF2-40B4-BE49-F238E27FC236}">
                <a16:creationId xmlns:a16="http://schemas.microsoft.com/office/drawing/2014/main" id="{FA36F08B-204A-4EC4-AF61-921DEAB95713}"/>
              </a:ext>
            </a:extLst>
          </p:cNvPr>
          <p:cNvSpPr txBox="1"/>
          <p:nvPr/>
        </p:nvSpPr>
        <p:spPr>
          <a:xfrm>
            <a:off x="5976819" y="5186865"/>
            <a:ext cx="11811794" cy="165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SharePoint Essentials Toolkit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highlight>
                  <a:srgbClr val="FFFF00"/>
                </a:highlight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“Broken Link Manager”</a:t>
            </a:r>
            <a:endParaRPr b="1" dirty="0">
              <a:highlight>
                <a:srgbClr val="FFFF00"/>
              </a:highlight>
              <a:latin typeface="Avenir Next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" name="Google Shape;242;p15">
            <a:extLst>
              <a:ext uri="{FF2B5EF4-FFF2-40B4-BE49-F238E27FC236}">
                <a16:creationId xmlns:a16="http://schemas.microsoft.com/office/drawing/2014/main" id="{74B2F92C-E529-4463-8866-841AD210864D}"/>
              </a:ext>
            </a:extLst>
          </p:cNvPr>
          <p:cNvSpPr txBox="1"/>
          <p:nvPr/>
        </p:nvSpPr>
        <p:spPr>
          <a:xfrm>
            <a:off x="4415116" y="7685762"/>
            <a:ext cx="152400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0666D"/>
              </a:buClr>
              <a:buSzPts val="2600"/>
              <a:buFont typeface="Lato"/>
              <a:buNone/>
            </a:pPr>
            <a:r>
              <a:rPr lang="en-US" sz="2600" b="1" i="1" u="none" strike="noStrike" cap="none" dirty="0">
                <a:solidFill>
                  <a:srgbClr val="60666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NOTE: Files in this DEMO were obtained legally and are </a:t>
            </a:r>
            <a:r>
              <a:rPr lang="en-US" sz="2600" b="1" i="1" u="none" strike="noStrike" cap="none" dirty="0">
                <a:solidFill>
                  <a:srgbClr val="00B05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public documents</a:t>
            </a:r>
            <a:r>
              <a:rPr lang="en-US" sz="2600" i="1" u="none" strike="noStrike" cap="none" dirty="0">
                <a:solidFill>
                  <a:srgbClr val="60666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sz="2600" i="1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" name="Google Shape;242;p15">
            <a:extLst>
              <a:ext uri="{FF2B5EF4-FFF2-40B4-BE49-F238E27FC236}">
                <a16:creationId xmlns:a16="http://schemas.microsoft.com/office/drawing/2014/main" id="{A23DDA21-CB16-4AA0-BB1E-BC1E04DD6E4F}"/>
              </a:ext>
            </a:extLst>
          </p:cNvPr>
          <p:cNvSpPr txBox="1"/>
          <p:nvPr/>
        </p:nvSpPr>
        <p:spPr>
          <a:xfrm>
            <a:off x="4415116" y="8843852"/>
            <a:ext cx="152400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0666D"/>
              </a:buClr>
              <a:buSzPts val="2600"/>
              <a:buFont typeface="Lato"/>
              <a:buNone/>
            </a:pPr>
            <a:r>
              <a:rPr lang="en-US" sz="2600" i="0" u="none" strike="noStrike" cap="none" dirty="0">
                <a:solidFill>
                  <a:srgbClr val="60666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Let’s Take a Look!</a:t>
            </a:r>
            <a:endParaRPr sz="26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4017134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"/>
          <p:cNvSpPr txBox="1"/>
          <p:nvPr/>
        </p:nvSpPr>
        <p:spPr>
          <a:xfrm>
            <a:off x="1982223" y="1780269"/>
            <a:ext cx="4293300" cy="180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ato"/>
              <a:buNone/>
            </a:pPr>
            <a:r>
              <a:rPr lang="en-US" sz="4400" u="none" strike="noStrike" cap="none" dirty="0">
                <a:solidFill>
                  <a:srgbClr val="000000"/>
                </a:solidFill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  <a:t>Permissions &amp; Security</a:t>
            </a:r>
            <a:endParaRPr dirty="0">
              <a:latin typeface="Avenir Next Medium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983313" y="4402448"/>
            <a:ext cx="6829428" cy="84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 Collection Administrators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Sites w/ Externally Shared Content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Shared Links Reports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Externally Shared Links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Guest &amp; External User Access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SharePoint Group Reports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Sites Inherited vs. Unique Permissions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Lists Inherited vs. Unique Permissions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Items Inherited vs. Unique Permissions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Orphaned User Report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Remove user or group from Site Collections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Remove granular Permissions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“Permission Templates”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on Schedule to SharePoint</a:t>
            </a:r>
          </a:p>
          <a:p>
            <a:pPr>
              <a:lnSpc>
                <a:spcPct val="150000"/>
              </a:lnSpc>
            </a:pPr>
            <a:endParaRPr lang="en-GB" sz="24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2" name="Google Shape;382;p23"/>
          <p:cNvSpPr txBox="1"/>
          <p:nvPr/>
        </p:nvSpPr>
        <p:spPr>
          <a:xfrm>
            <a:off x="2772423" y="1338429"/>
            <a:ext cx="2712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2000"/>
              <a:buFont typeface="Lato"/>
              <a:buNone/>
            </a:pPr>
            <a:r>
              <a:rPr lang="en-US" sz="2000" u="none" strike="noStrike" cap="none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COMPONENT</a:t>
            </a:r>
            <a:endParaRPr dirty="0"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3414423" y="3828535"/>
            <a:ext cx="14289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FFCD5C-D821-514F-88D9-AAFB5A4B0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6" r="16046"/>
          <a:stretch/>
        </p:blipFill>
        <p:spPr>
          <a:xfrm>
            <a:off x="8128000" y="0"/>
            <a:ext cx="1625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0;p12">
            <a:extLst>
              <a:ext uri="{FF2B5EF4-FFF2-40B4-BE49-F238E27FC236}">
                <a16:creationId xmlns:a16="http://schemas.microsoft.com/office/drawing/2014/main" id="{FA36F08B-204A-4EC4-AF61-921DEAB95713}"/>
              </a:ext>
            </a:extLst>
          </p:cNvPr>
          <p:cNvSpPr txBox="1"/>
          <p:nvPr/>
        </p:nvSpPr>
        <p:spPr>
          <a:xfrm>
            <a:off x="5976819" y="5186865"/>
            <a:ext cx="11811794" cy="165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SharePoint Essentials Toolkit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highlight>
                  <a:srgbClr val="FFFF00"/>
                </a:highlight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“Security | Permissions Manager”</a:t>
            </a:r>
            <a:endParaRPr b="1" dirty="0">
              <a:highlight>
                <a:srgbClr val="FFFF00"/>
              </a:highlight>
              <a:latin typeface="Avenir Next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" name="Google Shape;242;p15">
            <a:extLst>
              <a:ext uri="{FF2B5EF4-FFF2-40B4-BE49-F238E27FC236}">
                <a16:creationId xmlns:a16="http://schemas.microsoft.com/office/drawing/2014/main" id="{74B2F92C-E529-4463-8866-841AD210864D}"/>
              </a:ext>
            </a:extLst>
          </p:cNvPr>
          <p:cNvSpPr txBox="1"/>
          <p:nvPr/>
        </p:nvSpPr>
        <p:spPr>
          <a:xfrm>
            <a:off x="4262716" y="8027506"/>
            <a:ext cx="152400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0666D"/>
              </a:buClr>
              <a:buSzPts val="2600"/>
              <a:buFont typeface="Lato"/>
              <a:buNone/>
            </a:pPr>
            <a:r>
              <a:rPr lang="en-US" sz="2600" i="0" u="none" strike="noStrike" cap="none" dirty="0">
                <a:solidFill>
                  <a:srgbClr val="60666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Let’s Take a Look!</a:t>
            </a:r>
            <a:endParaRPr sz="26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78940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"/>
          <p:cNvSpPr txBox="1"/>
          <p:nvPr/>
        </p:nvSpPr>
        <p:spPr>
          <a:xfrm>
            <a:off x="18210126" y="2135152"/>
            <a:ext cx="4293300" cy="1534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ato"/>
              <a:buNone/>
            </a:pPr>
            <a:r>
              <a:rPr lang="en-US" sz="4400" u="none" strike="noStrike" cap="none" dirty="0">
                <a:solidFill>
                  <a:srgbClr val="000000"/>
                </a:solidFill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  <a:t>Site &amp; List Auditing</a:t>
            </a:r>
            <a:endParaRPr dirty="0">
              <a:latin typeface="Avenir Next Medium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17239313" y="4491318"/>
            <a:ext cx="6234900" cy="834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 Inventory Report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 Map Export (MS Visio)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Inventory Report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 Size, Recycle Bin Sizes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Size vs. Versioning Size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Versioning Settings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Empty Lists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Modified Lists &amp; Recently Modified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Flag Sites &amp; Lists for Clean-up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Flag Externally Shared Sites or Lists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Analytics, e.g. Deletions, Views…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Permission Changes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Bulk Correct Site &amp; List Settings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Bulk Clean up</a:t>
            </a:r>
          </a:p>
        </p:txBody>
      </p:sp>
      <p:sp>
        <p:nvSpPr>
          <p:cNvPr id="382" name="Google Shape;382;p23"/>
          <p:cNvSpPr txBox="1"/>
          <p:nvPr/>
        </p:nvSpPr>
        <p:spPr>
          <a:xfrm>
            <a:off x="19000313" y="1499794"/>
            <a:ext cx="2712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2000"/>
              <a:buFont typeface="Lato"/>
              <a:buNone/>
            </a:pPr>
            <a:r>
              <a:rPr lang="en-US" sz="2000" u="none" strike="noStrike" cap="none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COMPONENT</a:t>
            </a:r>
            <a:endParaRPr dirty="0"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19642313" y="3935059"/>
            <a:ext cx="14289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FF3123-632E-DD41-ACD1-D3442DC22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49" r="18160"/>
          <a:stretch/>
        </p:blipFill>
        <p:spPr>
          <a:xfrm>
            <a:off x="0" y="0"/>
            <a:ext cx="1621323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6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0;p12">
            <a:extLst>
              <a:ext uri="{FF2B5EF4-FFF2-40B4-BE49-F238E27FC236}">
                <a16:creationId xmlns:a16="http://schemas.microsoft.com/office/drawing/2014/main" id="{FA36F08B-204A-4EC4-AF61-921DEAB95713}"/>
              </a:ext>
            </a:extLst>
          </p:cNvPr>
          <p:cNvSpPr txBox="1"/>
          <p:nvPr/>
        </p:nvSpPr>
        <p:spPr>
          <a:xfrm>
            <a:off x="5976819" y="5186865"/>
            <a:ext cx="11811794" cy="165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SharePoint Essentials Toolkit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highlight>
                  <a:srgbClr val="FFFF00"/>
                </a:highlight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“Site &amp; List Auditing”</a:t>
            </a:r>
            <a:endParaRPr b="1" dirty="0">
              <a:highlight>
                <a:srgbClr val="FFFF00"/>
              </a:highlight>
              <a:latin typeface="Avenir Next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" name="Google Shape;242;p15">
            <a:extLst>
              <a:ext uri="{FF2B5EF4-FFF2-40B4-BE49-F238E27FC236}">
                <a16:creationId xmlns:a16="http://schemas.microsoft.com/office/drawing/2014/main" id="{74B2F92C-E529-4463-8866-841AD210864D}"/>
              </a:ext>
            </a:extLst>
          </p:cNvPr>
          <p:cNvSpPr txBox="1"/>
          <p:nvPr/>
        </p:nvSpPr>
        <p:spPr>
          <a:xfrm>
            <a:off x="4262716" y="8027506"/>
            <a:ext cx="152400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0666D"/>
              </a:buClr>
              <a:buSzPts val="2600"/>
              <a:buFont typeface="Lato"/>
              <a:buNone/>
            </a:pPr>
            <a:r>
              <a:rPr lang="en-US" sz="2600" i="0" u="none" strike="noStrike" cap="none" dirty="0">
                <a:solidFill>
                  <a:srgbClr val="60666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Let’s Take a Look!</a:t>
            </a:r>
            <a:endParaRPr sz="26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940861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"/>
          <p:cNvSpPr txBox="1"/>
          <p:nvPr/>
        </p:nvSpPr>
        <p:spPr>
          <a:xfrm>
            <a:off x="18210126" y="2327814"/>
            <a:ext cx="4293300" cy="209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ato"/>
              <a:buNone/>
            </a:pPr>
            <a:r>
              <a:rPr lang="en-US" sz="4400" u="none" strike="noStrike" cap="none" dirty="0">
                <a:solidFill>
                  <a:srgbClr val="000000"/>
                </a:solidFill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  <a:t>Content Manager</a:t>
            </a:r>
            <a:endParaRPr dirty="0">
              <a:latin typeface="Avenir Next Medium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17239312" y="5432012"/>
            <a:ext cx="6546517" cy="788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 Lists &amp; Libraries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Bulk File &amp; Folder Upload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 and File Level Reporting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 &amp; File Content Type Reports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 File Reports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Size vs. Version Size Reports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Duplicate Files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Checked Out Files / Never Checked 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 Page Reports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Bulk Check-in / Bulk Recycle and Delete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 Part Instance Reports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JavaScript, CSS, HTML Reports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Field Value/Metadata Reports</a:t>
            </a:r>
          </a:p>
          <a:p>
            <a:pPr algn="ctr">
              <a:lnSpc>
                <a:spcPct val="150000"/>
              </a:lnSpc>
            </a:pPr>
            <a:endParaRPr lang="en-GB" sz="24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2" name="Google Shape;382;p23"/>
          <p:cNvSpPr txBox="1"/>
          <p:nvPr/>
        </p:nvSpPr>
        <p:spPr>
          <a:xfrm>
            <a:off x="19000351" y="1611839"/>
            <a:ext cx="2712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A6AAA9"/>
              </a:buClr>
              <a:buSzPts val="2000"/>
            </a:pPr>
            <a:r>
              <a:rPr lang="en-US" sz="2000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COMPONENT</a:t>
            </a:r>
            <a:endParaRPr lang="en-US" dirty="0"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19642325" y="4680559"/>
            <a:ext cx="14289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FEC61E-25C2-5E42-AD46-F2B0CDD67F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87" r="18421"/>
          <a:stretch/>
        </p:blipFill>
        <p:spPr>
          <a:xfrm>
            <a:off x="0" y="0"/>
            <a:ext cx="1621323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4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0;p12">
            <a:extLst>
              <a:ext uri="{FF2B5EF4-FFF2-40B4-BE49-F238E27FC236}">
                <a16:creationId xmlns:a16="http://schemas.microsoft.com/office/drawing/2014/main" id="{FA36F08B-204A-4EC4-AF61-921DEAB95713}"/>
              </a:ext>
            </a:extLst>
          </p:cNvPr>
          <p:cNvSpPr txBox="1"/>
          <p:nvPr/>
        </p:nvSpPr>
        <p:spPr>
          <a:xfrm>
            <a:off x="5976819" y="5186865"/>
            <a:ext cx="11811794" cy="165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SharePoint Essentials Toolkit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highlight>
                  <a:srgbClr val="FFFF00"/>
                </a:highlight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“Content Manager”</a:t>
            </a:r>
            <a:endParaRPr b="1" dirty="0">
              <a:highlight>
                <a:srgbClr val="FFFF00"/>
              </a:highlight>
              <a:latin typeface="Avenir Next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" name="Google Shape;242;p15">
            <a:extLst>
              <a:ext uri="{FF2B5EF4-FFF2-40B4-BE49-F238E27FC236}">
                <a16:creationId xmlns:a16="http://schemas.microsoft.com/office/drawing/2014/main" id="{74B2F92C-E529-4463-8866-841AD210864D}"/>
              </a:ext>
            </a:extLst>
          </p:cNvPr>
          <p:cNvSpPr txBox="1"/>
          <p:nvPr/>
        </p:nvSpPr>
        <p:spPr>
          <a:xfrm>
            <a:off x="4262716" y="8027506"/>
            <a:ext cx="152400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0666D"/>
              </a:buClr>
              <a:buSzPts val="2600"/>
              <a:buFont typeface="Lato"/>
              <a:buNone/>
            </a:pPr>
            <a:r>
              <a:rPr lang="en-US" sz="2600" i="0" u="none" strike="noStrike" cap="none" dirty="0">
                <a:solidFill>
                  <a:srgbClr val="60666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Let’s Take a Look!</a:t>
            </a:r>
            <a:endParaRPr sz="26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232473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/>
          <p:nvPr/>
        </p:nvSpPr>
        <p:spPr>
          <a:xfrm>
            <a:off x="7155076" y="3924759"/>
            <a:ext cx="5079900" cy="79848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Lato"/>
              <a:buNone/>
            </a:pPr>
            <a:endParaRPr sz="3200" b="0" i="0" u="none" strike="noStrike" cap="none">
              <a:solidFill>
                <a:srgbClr val="5E5E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15"/>
          <p:cNvSpPr/>
          <p:nvPr/>
        </p:nvSpPr>
        <p:spPr>
          <a:xfrm>
            <a:off x="12275861" y="3924759"/>
            <a:ext cx="5079900" cy="79848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Lato"/>
              <a:buNone/>
            </a:pPr>
            <a:endParaRPr sz="3200" b="0" i="0" u="none" strike="noStrike" cap="none">
              <a:solidFill>
                <a:srgbClr val="5E5E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15"/>
          <p:cNvSpPr/>
          <p:nvPr/>
        </p:nvSpPr>
        <p:spPr>
          <a:xfrm>
            <a:off x="17385496" y="3924759"/>
            <a:ext cx="5079900" cy="79848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Lato"/>
              <a:buNone/>
            </a:pPr>
            <a:endParaRPr sz="3200" b="0" i="0" u="none" strike="noStrike" cap="none">
              <a:solidFill>
                <a:srgbClr val="5E5E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15"/>
          <p:cNvSpPr/>
          <p:nvPr/>
        </p:nvSpPr>
        <p:spPr>
          <a:xfrm>
            <a:off x="2037128" y="3924759"/>
            <a:ext cx="5079900" cy="79848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Lato"/>
              <a:buNone/>
            </a:pPr>
            <a:endParaRPr sz="3200" b="0" i="0" u="none" strike="noStrike" cap="none">
              <a:solidFill>
                <a:srgbClr val="5E5E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15"/>
          <p:cNvSpPr txBox="1"/>
          <p:nvPr/>
        </p:nvSpPr>
        <p:spPr>
          <a:xfrm>
            <a:off x="2866617" y="4445386"/>
            <a:ext cx="36258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Lato"/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1. Choose Sites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2216727" y="6031269"/>
            <a:ext cx="4946547" cy="11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Lato"/>
              <a:buNone/>
            </a:pPr>
            <a:r>
              <a:rPr lang="en-US" sz="940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1-300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3872316" y="7287634"/>
            <a:ext cx="1408293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Lato"/>
              <a:buNone/>
            </a:pPr>
            <a:r>
              <a:rPr lang="en-US" sz="34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sites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2539231" y="5245900"/>
            <a:ext cx="4027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DEE0"/>
              </a:buClr>
              <a:buSzPts val="2000"/>
              <a:buFont typeface="Lato"/>
              <a:buNone/>
            </a:pPr>
            <a:r>
              <a:rPr lang="en-US" sz="20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Select sites to report on</a:t>
            </a:r>
            <a:endParaRPr sz="2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3223709" y="9179833"/>
            <a:ext cx="2691054" cy="871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View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Previous Reports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15"/>
          <p:cNvSpPr txBox="1"/>
          <p:nvPr/>
        </p:nvSpPr>
        <p:spPr>
          <a:xfrm>
            <a:off x="3634164" y="8285463"/>
            <a:ext cx="1875672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</a:pPr>
            <a:r>
              <a:rPr lang="en-US" sz="18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READ Rights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15"/>
          <p:cNvSpPr txBox="1"/>
          <p:nvPr/>
        </p:nvSpPr>
        <p:spPr>
          <a:xfrm>
            <a:off x="3597569" y="10415943"/>
            <a:ext cx="1887900" cy="9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DEE0"/>
              </a:buClr>
              <a:buSzPts val="2000"/>
              <a:buFont typeface="Lato"/>
              <a:buNone/>
            </a:pPr>
            <a:r>
              <a:rPr lang="en-US" sz="18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View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DEE0"/>
              </a:buClr>
              <a:buSzPts val="2000"/>
              <a:buFont typeface="Lato"/>
              <a:buNone/>
            </a:pPr>
            <a:r>
              <a:rPr lang="en-US" sz="18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Job History</a:t>
            </a:r>
            <a:endParaRPr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1" name="Google Shape;201;p15"/>
          <p:cNvCxnSpPr/>
          <p:nvPr/>
        </p:nvCxnSpPr>
        <p:spPr>
          <a:xfrm>
            <a:off x="3075052" y="8963596"/>
            <a:ext cx="30525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02" name="Google Shape;202;p15"/>
          <p:cNvCxnSpPr/>
          <p:nvPr/>
        </p:nvCxnSpPr>
        <p:spPr>
          <a:xfrm>
            <a:off x="3075052" y="10233596"/>
            <a:ext cx="30525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3" name="Google Shape;203;p15"/>
          <p:cNvSpPr txBox="1"/>
          <p:nvPr/>
        </p:nvSpPr>
        <p:spPr>
          <a:xfrm>
            <a:off x="7937867" y="4445386"/>
            <a:ext cx="33723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Lato"/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2. Discover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15"/>
          <p:cNvSpPr txBox="1"/>
          <p:nvPr/>
        </p:nvSpPr>
        <p:spPr>
          <a:xfrm>
            <a:off x="7324000" y="5771398"/>
            <a:ext cx="4644642" cy="1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Lato"/>
              <a:buNone/>
            </a:pPr>
            <a:r>
              <a:rPr lang="en-US" sz="5400" i="0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Right Click</a:t>
            </a:r>
            <a:endParaRPr sz="54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6" name="Google Shape;206;p15"/>
          <p:cNvSpPr txBox="1"/>
          <p:nvPr/>
        </p:nvSpPr>
        <p:spPr>
          <a:xfrm>
            <a:off x="8826958" y="7206852"/>
            <a:ext cx="1568186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ato"/>
              <a:buNone/>
            </a:pPr>
            <a:r>
              <a:rPr lang="en-US" sz="3400" dirty="0">
                <a:latin typeface="Montserrat Light"/>
                <a:ea typeface="Montserrat Light"/>
                <a:cs typeface="Montserrat Light"/>
                <a:sym typeface="Montserrat Light"/>
              </a:rPr>
              <a:t>menu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7" name="Google Shape;207;p15"/>
          <p:cNvSpPr txBox="1"/>
          <p:nvPr/>
        </p:nvSpPr>
        <p:spPr>
          <a:xfrm>
            <a:off x="7937978" y="5245900"/>
            <a:ext cx="33723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Lato"/>
              <a:buNone/>
            </a:pPr>
            <a:r>
              <a:rPr lang="en-US" sz="2000" i="0" u="none" strike="noStrike" cap="none" dirty="0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rPr>
              <a:t>Build Report Jobs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15"/>
          <p:cNvSpPr txBox="1"/>
          <p:nvPr/>
        </p:nvSpPr>
        <p:spPr>
          <a:xfrm>
            <a:off x="8783795" y="9515333"/>
            <a:ext cx="16545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Options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15"/>
          <p:cNvSpPr txBox="1"/>
          <p:nvPr/>
        </p:nvSpPr>
        <p:spPr>
          <a:xfrm>
            <a:off x="8405687" y="9169912"/>
            <a:ext cx="24108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Lato"/>
              <a:buNone/>
            </a:pPr>
            <a:r>
              <a:rPr lang="en-US" sz="1800" i="0" u="none" strike="noStrike" cap="none" dirty="0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rPr>
              <a:t>Select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15"/>
          <p:cNvSpPr txBox="1"/>
          <p:nvPr/>
        </p:nvSpPr>
        <p:spPr>
          <a:xfrm>
            <a:off x="8783795" y="8258033"/>
            <a:ext cx="16545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Choose Job</a:t>
            </a:r>
            <a:endParaRPr lang="en-US"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15"/>
          <p:cNvSpPr txBox="1"/>
          <p:nvPr/>
        </p:nvSpPr>
        <p:spPr>
          <a:xfrm>
            <a:off x="8652868" y="10687530"/>
            <a:ext cx="1887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Lato"/>
              <a:buNone/>
            </a:pPr>
            <a:r>
              <a:rPr lang="en-US" sz="1800" i="0" u="none" strike="noStrike" cap="none" dirty="0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rPr>
              <a:t>RUN NOW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4" name="Google Shape;214;p15"/>
          <p:cNvCxnSpPr/>
          <p:nvPr/>
        </p:nvCxnSpPr>
        <p:spPr>
          <a:xfrm>
            <a:off x="8097792" y="8963596"/>
            <a:ext cx="3052500" cy="0"/>
          </a:xfrm>
          <a:prstGeom prst="straightConnector1">
            <a:avLst/>
          </a:prstGeom>
          <a:noFill/>
          <a:ln w="12700" cap="flat" cmpd="sng">
            <a:solidFill>
              <a:srgbClr val="D6D6D6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15" name="Google Shape;215;p15"/>
          <p:cNvCxnSpPr/>
          <p:nvPr/>
        </p:nvCxnSpPr>
        <p:spPr>
          <a:xfrm>
            <a:off x="8097792" y="10233596"/>
            <a:ext cx="3052500" cy="0"/>
          </a:xfrm>
          <a:prstGeom prst="straightConnector1">
            <a:avLst/>
          </a:prstGeom>
          <a:noFill/>
          <a:ln w="12700" cap="flat" cmpd="sng">
            <a:solidFill>
              <a:srgbClr val="D6D6D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16" name="Google Shape;216;p15"/>
          <p:cNvSpPr txBox="1"/>
          <p:nvPr/>
        </p:nvSpPr>
        <p:spPr>
          <a:xfrm>
            <a:off x="13017767" y="4445386"/>
            <a:ext cx="367534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Lato"/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3. Review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13414014" y="5727828"/>
            <a:ext cx="2882851" cy="1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Lato"/>
              <a:buNone/>
            </a:pPr>
            <a:r>
              <a:rPr lang="en-US" sz="5400" i="0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Report</a:t>
            </a:r>
            <a:endParaRPr lang="en-US" sz="54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9" name="Google Shape;219;p15"/>
          <p:cNvSpPr txBox="1"/>
          <p:nvPr/>
        </p:nvSpPr>
        <p:spPr>
          <a:xfrm>
            <a:off x="13156174" y="5245900"/>
            <a:ext cx="30525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Lato"/>
              <a:buNone/>
            </a:pPr>
            <a:r>
              <a:rPr lang="en-US" sz="2000" i="0" u="none" strike="noStrike" cap="none" dirty="0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rPr>
              <a:t>Look at Reports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15"/>
          <p:cNvSpPr txBox="1"/>
          <p:nvPr/>
        </p:nvSpPr>
        <p:spPr>
          <a:xfrm>
            <a:off x="13660847" y="9515333"/>
            <a:ext cx="198059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Views / Jobs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15"/>
          <p:cNvSpPr txBox="1"/>
          <p:nvPr/>
        </p:nvSpPr>
        <p:spPr>
          <a:xfrm>
            <a:off x="13477009" y="9169912"/>
            <a:ext cx="24108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Lato"/>
              <a:buNone/>
            </a:pPr>
            <a:r>
              <a:rPr lang="en-US" sz="1800" i="0" u="none" strike="noStrike" cap="none" dirty="0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rPr>
              <a:t>Save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15"/>
          <p:cNvSpPr txBox="1"/>
          <p:nvPr/>
        </p:nvSpPr>
        <p:spPr>
          <a:xfrm>
            <a:off x="13971268" y="8285463"/>
            <a:ext cx="1689086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Personalize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15"/>
          <p:cNvSpPr txBox="1"/>
          <p:nvPr/>
        </p:nvSpPr>
        <p:spPr>
          <a:xfrm>
            <a:off x="13623508" y="10452107"/>
            <a:ext cx="2384605" cy="100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None/>
            </a:pPr>
            <a:r>
              <a:rPr lang="en-US" sz="18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SHARE / EXPORT / SCHEDULE</a:t>
            </a:r>
          </a:p>
        </p:txBody>
      </p:sp>
      <p:cxnSp>
        <p:nvCxnSpPr>
          <p:cNvPr id="226" name="Google Shape;226;p15"/>
          <p:cNvCxnSpPr/>
          <p:nvPr/>
        </p:nvCxnSpPr>
        <p:spPr>
          <a:xfrm>
            <a:off x="13156159" y="8963596"/>
            <a:ext cx="3052500" cy="0"/>
          </a:xfrm>
          <a:prstGeom prst="straightConnector1">
            <a:avLst/>
          </a:prstGeom>
          <a:noFill/>
          <a:ln w="12700" cap="flat" cmpd="sng">
            <a:solidFill>
              <a:srgbClr val="D6D6D6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27" name="Google Shape;227;p15"/>
          <p:cNvCxnSpPr/>
          <p:nvPr/>
        </p:nvCxnSpPr>
        <p:spPr>
          <a:xfrm>
            <a:off x="13156159" y="10233596"/>
            <a:ext cx="3052500" cy="0"/>
          </a:xfrm>
          <a:prstGeom prst="straightConnector1">
            <a:avLst/>
          </a:prstGeom>
          <a:noFill/>
          <a:ln w="12700" cap="flat" cmpd="sng">
            <a:solidFill>
              <a:srgbClr val="D6D6D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28" name="Google Shape;228;p15"/>
          <p:cNvSpPr txBox="1"/>
          <p:nvPr/>
        </p:nvSpPr>
        <p:spPr>
          <a:xfrm>
            <a:off x="18293468" y="4445386"/>
            <a:ext cx="3052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Lato"/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4. Action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15"/>
          <p:cNvSpPr txBox="1"/>
          <p:nvPr/>
        </p:nvSpPr>
        <p:spPr>
          <a:xfrm>
            <a:off x="18054974" y="5990932"/>
            <a:ext cx="3652173" cy="1088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Lato"/>
              <a:buNone/>
            </a:pPr>
            <a:r>
              <a:rPr lang="en-US" sz="5400" i="0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Changes</a:t>
            </a:r>
            <a:endParaRPr lang="en-US" sz="54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1" name="Google Shape;231;p15"/>
          <p:cNvSpPr txBox="1"/>
          <p:nvPr/>
        </p:nvSpPr>
        <p:spPr>
          <a:xfrm>
            <a:off x="18099360" y="5178837"/>
            <a:ext cx="3652172" cy="54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Lato"/>
              <a:buNone/>
            </a:pPr>
            <a:r>
              <a:rPr lang="en-US" sz="2000" i="0" u="none" strike="noStrike" cap="none" dirty="0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rPr>
              <a:t>Make changes if needed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15"/>
          <p:cNvSpPr txBox="1"/>
          <p:nvPr/>
        </p:nvSpPr>
        <p:spPr>
          <a:xfrm>
            <a:off x="18937156" y="9515333"/>
            <a:ext cx="18879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Update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15"/>
          <p:cNvSpPr txBox="1"/>
          <p:nvPr/>
        </p:nvSpPr>
        <p:spPr>
          <a:xfrm>
            <a:off x="18675747" y="9169912"/>
            <a:ext cx="24108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Lato"/>
              <a:buNone/>
            </a:pPr>
            <a:r>
              <a:rPr lang="en-US" sz="1800" i="0" u="none" strike="noStrike" cap="none" dirty="0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rPr>
              <a:t>Bulk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15"/>
          <p:cNvSpPr txBox="1"/>
          <p:nvPr/>
        </p:nvSpPr>
        <p:spPr>
          <a:xfrm>
            <a:off x="18691328" y="8258033"/>
            <a:ext cx="2468235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Flag for Changes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15"/>
          <p:cNvSpPr txBox="1"/>
          <p:nvPr/>
        </p:nvSpPr>
        <p:spPr>
          <a:xfrm>
            <a:off x="18450923" y="10482060"/>
            <a:ext cx="2708640" cy="553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Lato"/>
              <a:buNone/>
            </a:pPr>
            <a:r>
              <a:rPr lang="en-US" sz="1800" i="0" u="none" strike="noStrike" cap="none" dirty="0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rPr>
              <a:t>CHANGES LOGGED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8" name="Google Shape;238;p15"/>
          <p:cNvCxnSpPr/>
          <p:nvPr/>
        </p:nvCxnSpPr>
        <p:spPr>
          <a:xfrm>
            <a:off x="18293416" y="8963596"/>
            <a:ext cx="3052500" cy="0"/>
          </a:xfrm>
          <a:prstGeom prst="straightConnector1">
            <a:avLst/>
          </a:prstGeom>
          <a:noFill/>
          <a:ln w="12700" cap="flat" cmpd="sng">
            <a:solidFill>
              <a:srgbClr val="D6D6D6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39" name="Google Shape;239;p15"/>
          <p:cNvCxnSpPr/>
          <p:nvPr/>
        </p:nvCxnSpPr>
        <p:spPr>
          <a:xfrm>
            <a:off x="18293416" y="10233596"/>
            <a:ext cx="3052500" cy="0"/>
          </a:xfrm>
          <a:prstGeom prst="straightConnector1">
            <a:avLst/>
          </a:prstGeom>
          <a:noFill/>
          <a:ln w="12700" cap="flat" cmpd="sng">
            <a:solidFill>
              <a:srgbClr val="D6D6D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41" name="Google Shape;241;p15"/>
          <p:cNvSpPr txBox="1"/>
          <p:nvPr/>
        </p:nvSpPr>
        <p:spPr>
          <a:xfrm>
            <a:off x="6958648" y="1178955"/>
            <a:ext cx="10552655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Let’s Review!</a:t>
            </a:r>
          </a:p>
        </p:txBody>
      </p:sp>
      <p:sp>
        <p:nvSpPr>
          <p:cNvPr id="242" name="Google Shape;242;p15"/>
          <p:cNvSpPr txBox="1"/>
          <p:nvPr/>
        </p:nvSpPr>
        <p:spPr>
          <a:xfrm>
            <a:off x="4572000" y="2458831"/>
            <a:ext cx="152400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0666D"/>
              </a:buClr>
              <a:buSzPts val="2600"/>
              <a:buFont typeface="Lato"/>
              <a:buNone/>
            </a:pPr>
            <a:r>
              <a:rPr lang="en-US" sz="2600" i="0" u="none" strike="noStrike" cap="none" dirty="0">
                <a:solidFill>
                  <a:srgbClr val="60666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Overview of steps to generate any report</a:t>
            </a:r>
            <a:endParaRPr sz="26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8" name="Google Shape;193;p15">
            <a:extLst>
              <a:ext uri="{FF2B5EF4-FFF2-40B4-BE49-F238E27FC236}">
                <a16:creationId xmlns:a16="http://schemas.microsoft.com/office/drawing/2014/main" id="{9960F24F-FD4F-459A-AD4A-DB7DB54124D6}"/>
              </a:ext>
            </a:extLst>
          </p:cNvPr>
          <p:cNvSpPr txBox="1"/>
          <p:nvPr/>
        </p:nvSpPr>
        <p:spPr>
          <a:xfrm>
            <a:off x="14151294" y="7284126"/>
            <a:ext cx="1408293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Lato"/>
              <a:buNone/>
            </a:pPr>
            <a:r>
              <a:rPr lang="en-US" sz="3400" dirty="0">
                <a:solidFill>
                  <a:srgbClr val="0F161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sites</a:t>
            </a:r>
            <a:endParaRPr dirty="0">
              <a:solidFill>
                <a:srgbClr val="0F161C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9" name="Google Shape;193;p15">
            <a:extLst>
              <a:ext uri="{FF2B5EF4-FFF2-40B4-BE49-F238E27FC236}">
                <a16:creationId xmlns:a16="http://schemas.microsoft.com/office/drawing/2014/main" id="{8200A8BE-F04C-4397-8C78-E133BE84358F}"/>
              </a:ext>
            </a:extLst>
          </p:cNvPr>
          <p:cNvSpPr txBox="1"/>
          <p:nvPr/>
        </p:nvSpPr>
        <p:spPr>
          <a:xfrm>
            <a:off x="18613805" y="7201770"/>
            <a:ext cx="2534513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Lato"/>
              <a:buNone/>
            </a:pPr>
            <a:r>
              <a:rPr lang="en-US" sz="3400" dirty="0">
                <a:solidFill>
                  <a:srgbClr val="0F161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&amp; Cleanup</a:t>
            </a:r>
            <a:endParaRPr dirty="0">
              <a:solidFill>
                <a:srgbClr val="0F161C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0;p12">
            <a:extLst>
              <a:ext uri="{FF2B5EF4-FFF2-40B4-BE49-F238E27FC236}">
                <a16:creationId xmlns:a16="http://schemas.microsoft.com/office/drawing/2014/main" id="{FA36F08B-204A-4EC4-AF61-921DEAB95713}"/>
              </a:ext>
            </a:extLst>
          </p:cNvPr>
          <p:cNvSpPr txBox="1"/>
          <p:nvPr/>
        </p:nvSpPr>
        <p:spPr>
          <a:xfrm>
            <a:off x="5538178" y="5231969"/>
            <a:ext cx="13307643" cy="165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SharePoint Essentials Toolkit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highlight>
                  <a:srgbClr val="FFFF00"/>
                </a:highlight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“Reports Exported </a:t>
            </a:r>
            <a:r>
              <a:rPr lang="en-US" sz="5800" b="1">
                <a:highlight>
                  <a:srgbClr val="FFFF00"/>
                </a:highlight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to SharePoint</a:t>
            </a:r>
            <a:r>
              <a:rPr lang="en-US" sz="5800" b="1" dirty="0">
                <a:highlight>
                  <a:srgbClr val="FFFF00"/>
                </a:highlight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”</a:t>
            </a:r>
            <a:endParaRPr b="1" dirty="0">
              <a:highlight>
                <a:srgbClr val="FFFF00"/>
              </a:highlight>
              <a:latin typeface="Avenir Next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" name="Google Shape;242;p15">
            <a:extLst>
              <a:ext uri="{FF2B5EF4-FFF2-40B4-BE49-F238E27FC236}">
                <a16:creationId xmlns:a16="http://schemas.microsoft.com/office/drawing/2014/main" id="{74B2F92C-E529-4463-8866-841AD210864D}"/>
              </a:ext>
            </a:extLst>
          </p:cNvPr>
          <p:cNvSpPr txBox="1"/>
          <p:nvPr/>
        </p:nvSpPr>
        <p:spPr>
          <a:xfrm>
            <a:off x="4262716" y="8027506"/>
            <a:ext cx="152400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0666D"/>
              </a:buClr>
              <a:buSzPts val="2600"/>
              <a:buFont typeface="Lato"/>
              <a:buNone/>
            </a:pPr>
            <a:r>
              <a:rPr lang="en-US" sz="2600" i="0" u="none" strike="noStrike" cap="none" dirty="0">
                <a:solidFill>
                  <a:srgbClr val="60666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Let’s Take a Look!</a:t>
            </a:r>
            <a:endParaRPr sz="26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037147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/>
          <p:nvPr/>
        </p:nvSpPr>
        <p:spPr>
          <a:xfrm>
            <a:off x="4238455" y="3688276"/>
            <a:ext cx="7777284" cy="79848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Lato"/>
              <a:buNone/>
            </a:pPr>
            <a:endParaRPr sz="3200" b="0" i="0" u="none" strike="noStrike" cap="none">
              <a:solidFill>
                <a:srgbClr val="5E5E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15"/>
          <p:cNvSpPr/>
          <p:nvPr/>
        </p:nvSpPr>
        <p:spPr>
          <a:xfrm>
            <a:off x="12624076" y="3689200"/>
            <a:ext cx="7630835" cy="79848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Lato"/>
              <a:buNone/>
            </a:pPr>
            <a:endParaRPr sz="3200" b="0" i="0" u="none" strike="noStrike" cap="none">
              <a:solidFill>
                <a:srgbClr val="5E5E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15"/>
          <p:cNvSpPr txBox="1"/>
          <p:nvPr/>
        </p:nvSpPr>
        <p:spPr>
          <a:xfrm>
            <a:off x="13006553" y="4201917"/>
            <a:ext cx="680544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Lato"/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Cloud Enterprise Floating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13793660" y="6101579"/>
            <a:ext cx="4946547" cy="11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Lato"/>
              <a:buNone/>
            </a:pPr>
            <a:r>
              <a:rPr lang="en-US" sz="540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10+ Users</a:t>
            </a:r>
            <a:endParaRPr sz="54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14243561" y="8936365"/>
            <a:ext cx="4039446" cy="83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Premium Technical Support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15"/>
          <p:cNvSpPr txBox="1"/>
          <p:nvPr/>
        </p:nvSpPr>
        <p:spPr>
          <a:xfrm>
            <a:off x="15111216" y="8041994"/>
            <a:ext cx="1875672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Annual Subscription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15"/>
          <p:cNvSpPr txBox="1"/>
          <p:nvPr/>
        </p:nvSpPr>
        <p:spPr>
          <a:xfrm>
            <a:off x="14243561" y="10123460"/>
            <a:ext cx="3859765" cy="94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DEE0"/>
              </a:buClr>
              <a:buSzPts val="2000"/>
              <a:buFont typeface="Lato"/>
              <a:buNone/>
            </a:pPr>
            <a:r>
              <a:rPr lang="en-US" sz="18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Major &amp; Minor Updates</a:t>
            </a:r>
            <a:endParaRPr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1" name="Google Shape;201;p15"/>
          <p:cNvCxnSpPr/>
          <p:nvPr/>
        </p:nvCxnSpPr>
        <p:spPr>
          <a:xfrm>
            <a:off x="14552104" y="8720127"/>
            <a:ext cx="30525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02" name="Google Shape;202;p15"/>
          <p:cNvCxnSpPr/>
          <p:nvPr/>
        </p:nvCxnSpPr>
        <p:spPr>
          <a:xfrm>
            <a:off x="14552104" y="9990127"/>
            <a:ext cx="30525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3" name="Google Shape;203;p15"/>
          <p:cNvSpPr txBox="1"/>
          <p:nvPr/>
        </p:nvSpPr>
        <p:spPr>
          <a:xfrm>
            <a:off x="4887309" y="4217248"/>
            <a:ext cx="65536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Lato"/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 Named User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15"/>
          <p:cNvSpPr txBox="1"/>
          <p:nvPr/>
        </p:nvSpPr>
        <p:spPr>
          <a:xfrm>
            <a:off x="7097531" y="5718530"/>
            <a:ext cx="2133168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ato"/>
              <a:buNone/>
            </a:pPr>
            <a:r>
              <a:rPr lang="en-US" sz="3400" dirty="0">
                <a:latin typeface="Montserrat Light"/>
                <a:ea typeface="Montserrat Light"/>
                <a:cs typeface="Montserrat Light"/>
                <a:sym typeface="Montserrat Light"/>
              </a:rPr>
              <a:t>Starts at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9" name="Google Shape;209;p15"/>
          <p:cNvSpPr txBox="1"/>
          <p:nvPr/>
        </p:nvSpPr>
        <p:spPr>
          <a:xfrm>
            <a:off x="5867811" y="8909700"/>
            <a:ext cx="4407146" cy="86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Lato"/>
              <a:buNone/>
            </a:pPr>
            <a:r>
              <a:rPr lang="en-US" sz="1800" i="0" u="none" strike="noStrike" cap="none" dirty="0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rPr>
              <a:t>Premium Technical Support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15"/>
          <p:cNvSpPr txBox="1"/>
          <p:nvPr/>
        </p:nvSpPr>
        <p:spPr>
          <a:xfrm>
            <a:off x="7393338" y="8029895"/>
            <a:ext cx="16545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Annual Subscription</a:t>
            </a:r>
            <a:endParaRPr lang="en-US"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15"/>
          <p:cNvSpPr txBox="1"/>
          <p:nvPr/>
        </p:nvSpPr>
        <p:spPr>
          <a:xfrm>
            <a:off x="6230093" y="10482012"/>
            <a:ext cx="3868044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Lato"/>
              <a:buNone/>
            </a:pPr>
            <a:r>
              <a:rPr lang="en-US" sz="1800" i="0" u="none" strike="noStrike" cap="none" dirty="0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rPr>
              <a:t>Major &amp; Minor Updates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4" name="Google Shape;214;p15"/>
          <p:cNvCxnSpPr/>
          <p:nvPr/>
        </p:nvCxnSpPr>
        <p:spPr>
          <a:xfrm>
            <a:off x="6707335" y="8735458"/>
            <a:ext cx="3052500" cy="0"/>
          </a:xfrm>
          <a:prstGeom prst="straightConnector1">
            <a:avLst/>
          </a:prstGeom>
          <a:noFill/>
          <a:ln w="12700" cap="flat" cmpd="sng">
            <a:solidFill>
              <a:srgbClr val="D6D6D6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15" name="Google Shape;215;p15"/>
          <p:cNvCxnSpPr/>
          <p:nvPr/>
        </p:nvCxnSpPr>
        <p:spPr>
          <a:xfrm>
            <a:off x="6707335" y="10005458"/>
            <a:ext cx="3052500" cy="0"/>
          </a:xfrm>
          <a:prstGeom prst="straightConnector1">
            <a:avLst/>
          </a:prstGeom>
          <a:noFill/>
          <a:ln w="12700" cap="flat" cmpd="sng">
            <a:solidFill>
              <a:srgbClr val="D6D6D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41" name="Google Shape;241;p15"/>
          <p:cNvSpPr txBox="1"/>
          <p:nvPr/>
        </p:nvSpPr>
        <p:spPr>
          <a:xfrm>
            <a:off x="6958648" y="1178955"/>
            <a:ext cx="10552655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Licensing</a:t>
            </a:r>
          </a:p>
        </p:txBody>
      </p:sp>
      <p:sp>
        <p:nvSpPr>
          <p:cNvPr id="242" name="Google Shape;242;p15"/>
          <p:cNvSpPr txBox="1"/>
          <p:nvPr/>
        </p:nvSpPr>
        <p:spPr>
          <a:xfrm>
            <a:off x="4572000" y="2458831"/>
            <a:ext cx="152400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0666D"/>
              </a:buClr>
              <a:buSzPts val="2600"/>
              <a:buFont typeface="Lato"/>
              <a:buNone/>
            </a:pPr>
            <a:r>
              <a:rPr lang="en-US" sz="2600" i="0" u="none" strike="noStrike" cap="none" dirty="0">
                <a:solidFill>
                  <a:srgbClr val="60666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 Main Types</a:t>
            </a:r>
            <a:endParaRPr sz="26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8" name="Google Shape;205;p15">
            <a:extLst>
              <a:ext uri="{FF2B5EF4-FFF2-40B4-BE49-F238E27FC236}">
                <a16:creationId xmlns:a16="http://schemas.microsoft.com/office/drawing/2014/main" id="{F8C0126F-2AB7-486E-B6E1-9F2FC2ADF66B}"/>
              </a:ext>
            </a:extLst>
          </p:cNvPr>
          <p:cNvSpPr txBox="1"/>
          <p:nvPr/>
        </p:nvSpPr>
        <p:spPr>
          <a:xfrm>
            <a:off x="5841794" y="6062217"/>
            <a:ext cx="4644642" cy="1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Lato"/>
              <a:buNone/>
            </a:pPr>
            <a:r>
              <a:rPr lang="en-US" sz="5400" i="0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$1,300 USD</a:t>
            </a:r>
            <a:endParaRPr sz="54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88216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/>
        </p:nvSpPr>
        <p:spPr>
          <a:xfrm>
            <a:off x="6528750" y="10365653"/>
            <a:ext cx="11326500" cy="1723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</a:pPr>
            <a:r>
              <a:rPr lang="en-US" sz="2800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Today’s Topic: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</a:pPr>
            <a:r>
              <a:rPr lang="en-US" sz="2800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SharePoint Essentials Toolkit Overview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</a:pPr>
            <a:r>
              <a:rPr lang="en-US" sz="2800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Presented by Cognillo (Formerly QiPoint)</a:t>
            </a:r>
            <a:endParaRPr dirty="0">
              <a:solidFill>
                <a:srgbClr val="A6AAA9"/>
              </a:solidFill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5" name="Google Shape;35;p6"/>
          <p:cNvSpPr/>
          <p:nvPr/>
        </p:nvSpPr>
        <p:spPr>
          <a:xfrm rot="10800000" flipH="1">
            <a:off x="11220450" y="9790866"/>
            <a:ext cx="19431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4;p6">
            <a:extLst>
              <a:ext uri="{FF2B5EF4-FFF2-40B4-BE49-F238E27FC236}">
                <a16:creationId xmlns:a16="http://schemas.microsoft.com/office/drawing/2014/main" id="{62BA0665-884D-4C4F-AF59-6A62CE76E902}"/>
              </a:ext>
            </a:extLst>
          </p:cNvPr>
          <p:cNvSpPr txBox="1"/>
          <p:nvPr/>
        </p:nvSpPr>
        <p:spPr>
          <a:xfrm>
            <a:off x="6528749" y="11716354"/>
            <a:ext cx="11326500" cy="122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Welcome!</a:t>
            </a:r>
            <a:endParaRPr b="1" dirty="0">
              <a:solidFill>
                <a:schemeClr val="tx1">
                  <a:lumMod val="50000"/>
                </a:schemeClr>
              </a:solidFill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" name="Google Shape;150;p12">
            <a:extLst>
              <a:ext uri="{FF2B5EF4-FFF2-40B4-BE49-F238E27FC236}">
                <a16:creationId xmlns:a16="http://schemas.microsoft.com/office/drawing/2014/main" id="{2F257A4E-709F-4EF8-939A-7CDBC0652509}"/>
              </a:ext>
            </a:extLst>
          </p:cNvPr>
          <p:cNvSpPr txBox="1"/>
          <p:nvPr/>
        </p:nvSpPr>
        <p:spPr>
          <a:xfrm>
            <a:off x="6286102" y="5203258"/>
            <a:ext cx="11811794" cy="165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SharePoint Essentials Toolkit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Overview</a:t>
            </a:r>
            <a:endParaRPr b="1" dirty="0">
              <a:latin typeface="Avenir Next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36ED2BA-E1B5-492F-8671-B16B75363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40" y="386775"/>
            <a:ext cx="6659915" cy="11582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 rot="10800000" flipH="1">
            <a:off x="11330809" y="6858000"/>
            <a:ext cx="19431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50;p12">
            <a:extLst>
              <a:ext uri="{FF2B5EF4-FFF2-40B4-BE49-F238E27FC236}">
                <a16:creationId xmlns:a16="http://schemas.microsoft.com/office/drawing/2014/main" id="{2F257A4E-709F-4EF8-939A-7CDBC0652509}"/>
              </a:ext>
            </a:extLst>
          </p:cNvPr>
          <p:cNvSpPr txBox="1"/>
          <p:nvPr/>
        </p:nvSpPr>
        <p:spPr>
          <a:xfrm>
            <a:off x="6286102" y="5203258"/>
            <a:ext cx="11811794" cy="165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7200" b="1" dirty="0"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Questions?</a:t>
            </a:r>
            <a:endParaRPr sz="2000" b="1" dirty="0">
              <a:latin typeface="Avenir Next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511322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 rot="10800000" flipH="1">
            <a:off x="11220450" y="9790866"/>
            <a:ext cx="19431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4;p6">
            <a:extLst>
              <a:ext uri="{FF2B5EF4-FFF2-40B4-BE49-F238E27FC236}">
                <a16:creationId xmlns:a16="http://schemas.microsoft.com/office/drawing/2014/main" id="{62BA0665-884D-4C4F-AF59-6A62CE76E902}"/>
              </a:ext>
            </a:extLst>
          </p:cNvPr>
          <p:cNvSpPr txBox="1"/>
          <p:nvPr/>
        </p:nvSpPr>
        <p:spPr>
          <a:xfrm>
            <a:off x="9207973" y="10942310"/>
            <a:ext cx="5968051" cy="122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Thank you for joining us!</a:t>
            </a:r>
            <a:endParaRPr b="1" dirty="0">
              <a:solidFill>
                <a:schemeClr val="tx1">
                  <a:lumMod val="50000"/>
                </a:schemeClr>
              </a:solidFill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" name="Google Shape;150;p12">
            <a:extLst>
              <a:ext uri="{FF2B5EF4-FFF2-40B4-BE49-F238E27FC236}">
                <a16:creationId xmlns:a16="http://schemas.microsoft.com/office/drawing/2014/main" id="{2F257A4E-709F-4EF8-939A-7CDBC0652509}"/>
              </a:ext>
            </a:extLst>
          </p:cNvPr>
          <p:cNvSpPr txBox="1"/>
          <p:nvPr/>
        </p:nvSpPr>
        <p:spPr>
          <a:xfrm>
            <a:off x="6286102" y="776230"/>
            <a:ext cx="11811794" cy="165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SharePoint Essentials Toolkit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Overview</a:t>
            </a:r>
            <a:endParaRPr b="1" dirty="0">
              <a:latin typeface="Avenir Next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9DA51-53B5-41DD-A00A-C0C29DCA8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5191125"/>
            <a:ext cx="7620000" cy="3333750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678C4B47-CCFC-4CBE-A239-5490FBD60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529" y="956196"/>
            <a:ext cx="1920709" cy="716995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F34C5E4-3E77-4482-BBC5-98247D612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77581" y="1024003"/>
            <a:ext cx="872080" cy="1430211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D3E4A745-4810-467C-A0D0-659DA01FB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03856" y="7612013"/>
            <a:ext cx="2041417" cy="2041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416275-FC49-4474-AA05-A23886AEAD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288" y="2987573"/>
            <a:ext cx="2813290" cy="191460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5A886C0A-126B-4923-BF70-EB11642D11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6264" y="9887888"/>
            <a:ext cx="1740409" cy="9065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3583F1-49C1-4F76-8A55-0491089997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7311" y="7204801"/>
            <a:ext cx="2228900" cy="1671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2CE9EC-75D9-4C35-B976-545E5D1D45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92914" y="4872837"/>
            <a:ext cx="1643340" cy="1643340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3F4E469E-6594-4E6E-988C-9713E8C9E7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320" y="7852353"/>
            <a:ext cx="2964245" cy="2964245"/>
          </a:xfrm>
          <a:prstGeom prst="rect">
            <a:avLst/>
          </a:prstGeom>
        </p:spPr>
      </p:pic>
      <p:pic>
        <p:nvPicPr>
          <p:cNvPr id="16" name="Picture 15" descr="A picture containing monitor&#10;&#10;Description automatically generated">
            <a:extLst>
              <a:ext uri="{FF2B5EF4-FFF2-40B4-BE49-F238E27FC236}">
                <a16:creationId xmlns:a16="http://schemas.microsoft.com/office/drawing/2014/main" id="{81F1BE12-0471-4F74-85EC-89696D6DC8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67704" y="3151169"/>
            <a:ext cx="2730296" cy="337192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781D236C-F76E-4B10-8DDF-4374F3F20A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545647" y="8194554"/>
            <a:ext cx="1325749" cy="1343583"/>
          </a:xfrm>
          <a:prstGeom prst="rect">
            <a:avLst/>
          </a:prstGeom>
        </p:spPr>
      </p:pic>
      <p:pic>
        <p:nvPicPr>
          <p:cNvPr id="18" name="Picture 17" descr="A picture containing clipart&#10;&#10;Description automatically generated">
            <a:extLst>
              <a:ext uri="{FF2B5EF4-FFF2-40B4-BE49-F238E27FC236}">
                <a16:creationId xmlns:a16="http://schemas.microsoft.com/office/drawing/2014/main" id="{914EA26E-199B-4D24-8920-EA2D0A816E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6264" y="4872837"/>
            <a:ext cx="2215137" cy="1466978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0222F978-BAA4-474C-9AC8-D8606B5172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13540" y="5417141"/>
            <a:ext cx="1028126" cy="1041086"/>
          </a:xfrm>
          <a:prstGeom prst="rect">
            <a:avLst/>
          </a:prstGeom>
        </p:spPr>
      </p:pic>
      <p:pic>
        <p:nvPicPr>
          <p:cNvPr id="20" name="Picture 19" descr="A picture containing clipart, object&#10;&#10;Description automatically generated">
            <a:extLst>
              <a:ext uri="{FF2B5EF4-FFF2-40B4-BE49-F238E27FC236}">
                <a16:creationId xmlns:a16="http://schemas.microsoft.com/office/drawing/2014/main" id="{F51D63B0-E0AE-4C48-A2F3-E6A963D374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572206" y="10879743"/>
            <a:ext cx="2041416" cy="10409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6673F4-24AB-4C6C-B4C5-874613D94B4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6892" y="10728427"/>
            <a:ext cx="2307326" cy="23073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A95B84-05BF-40E9-8DE3-9FEC6C64B01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0838" y="12073426"/>
            <a:ext cx="2370549" cy="816348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69A0E92B-4B1E-4445-9360-F9C913BE333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91855" y="6216555"/>
            <a:ext cx="1282890" cy="1282890"/>
          </a:xfrm>
          <a:prstGeom prst="rect">
            <a:avLst/>
          </a:prstGeom>
        </p:spPr>
      </p:pic>
      <p:pic>
        <p:nvPicPr>
          <p:cNvPr id="3" name="Picture 2" descr="A picture containing clipart, weapon, brass knucks&#10;&#10;Description automatically generated">
            <a:extLst>
              <a:ext uri="{FF2B5EF4-FFF2-40B4-BE49-F238E27FC236}">
                <a16:creationId xmlns:a16="http://schemas.microsoft.com/office/drawing/2014/main" id="{63E5EFFE-38D0-44C2-9011-96343C2E18B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37902" y="12253902"/>
            <a:ext cx="3108195" cy="7148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CF2F47-07E0-4B93-B01C-028F83244B2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418966" y="11384532"/>
            <a:ext cx="1189147" cy="122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48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"/>
          <p:cNvSpPr txBox="1"/>
          <p:nvPr/>
        </p:nvSpPr>
        <p:spPr>
          <a:xfrm>
            <a:off x="18210126" y="2870791"/>
            <a:ext cx="4293300" cy="325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ato"/>
              <a:buNone/>
            </a:pPr>
            <a:r>
              <a:rPr lang="en-US" sz="4400" u="none" strike="noStrike" cap="none" dirty="0">
                <a:solidFill>
                  <a:srgbClr val="000000"/>
                </a:solidFill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  <a:t>Policy Manager</a:t>
            </a:r>
            <a:endParaRPr dirty="0">
              <a:latin typeface="Avenir Next Medium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16727214" y="6822784"/>
            <a:ext cx="7252137" cy="556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policies to alert you if something goes amiss!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Such as broken links &gt; 500 or Document Library with 500+ items and Versioning is Off!</a:t>
            </a:r>
          </a:p>
        </p:txBody>
      </p:sp>
      <p:sp>
        <p:nvSpPr>
          <p:cNvPr id="382" name="Google Shape;382;p23"/>
          <p:cNvSpPr txBox="1"/>
          <p:nvPr/>
        </p:nvSpPr>
        <p:spPr>
          <a:xfrm>
            <a:off x="19000351" y="2615900"/>
            <a:ext cx="2712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A6AAA9"/>
              </a:buClr>
              <a:buSzPts val="2000"/>
            </a:pPr>
            <a:r>
              <a:rPr lang="en-US" sz="2000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COMPONENT</a:t>
            </a:r>
            <a:endParaRPr lang="en-US" dirty="0"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19642325" y="6127982"/>
            <a:ext cx="14289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0EDF1F-1ADE-5F47-B097-91A3DE858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84" r="17724"/>
          <a:stretch/>
        </p:blipFill>
        <p:spPr>
          <a:xfrm>
            <a:off x="0" y="0"/>
            <a:ext cx="1621323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/>
          <p:nvPr/>
        </p:nvSpPr>
        <p:spPr>
          <a:xfrm>
            <a:off x="6815370" y="8985302"/>
            <a:ext cx="4067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Lato"/>
              <a:buNone/>
            </a:pPr>
            <a:r>
              <a:rPr lang="en-US" sz="3800" u="none" strike="noStrike" cap="none" dirty="0">
                <a:solidFill>
                  <a:srgbClr val="000000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Chris Ang</a:t>
            </a:r>
            <a:endParaRPr sz="3800" dirty="0"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1" name="Google Shape;141;p12"/>
          <p:cNvSpPr txBox="1"/>
          <p:nvPr/>
        </p:nvSpPr>
        <p:spPr>
          <a:xfrm>
            <a:off x="6127007" y="10669466"/>
            <a:ext cx="5443826" cy="107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2000"/>
              <a:buFont typeface="Lato"/>
              <a:buNone/>
            </a:pPr>
            <a:r>
              <a:rPr lang="en-US" sz="2000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DIRECTOR</a:t>
            </a:r>
            <a:br>
              <a:rPr lang="en-US" sz="2000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</a:br>
            <a:r>
              <a:rPr lang="en-US" sz="2000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Software Architect, A+, CCNA, MCSD, MCTP</a:t>
            </a:r>
            <a:endParaRPr dirty="0"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2" name="Google Shape;142;p12"/>
          <p:cNvSpPr txBox="1"/>
          <p:nvPr/>
        </p:nvSpPr>
        <p:spPr>
          <a:xfrm>
            <a:off x="13542905" y="8908675"/>
            <a:ext cx="4451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Lato"/>
              <a:buNone/>
            </a:pPr>
            <a:r>
              <a:rPr lang="en-US" sz="3800" u="none" strike="noStrike" cap="none" dirty="0">
                <a:solidFill>
                  <a:srgbClr val="000000"/>
                </a:solidFill>
                <a:latin typeface="Avenir Next Medium" panose="020B0503020202020204" pitchFamily="34" charset="0"/>
                <a:ea typeface="Montserrat Light"/>
                <a:cs typeface="Montserrat Light"/>
                <a:sym typeface="Montserrat Light"/>
              </a:rPr>
              <a:t>Liam Cleary</a:t>
            </a:r>
            <a:endParaRPr sz="3800" dirty="0">
              <a:latin typeface="Avenir Next Medium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3" name="Google Shape;143;p12"/>
          <p:cNvSpPr txBox="1"/>
          <p:nvPr/>
        </p:nvSpPr>
        <p:spPr>
          <a:xfrm>
            <a:off x="13780551" y="10507610"/>
            <a:ext cx="4067100" cy="89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2000"/>
              <a:buFont typeface="Lato"/>
              <a:buNone/>
            </a:pPr>
            <a:r>
              <a:rPr lang="en-US" sz="2000" u="none" strike="noStrike" cap="none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S H A </a:t>
            </a:r>
            <a:r>
              <a:rPr lang="en-US" sz="2000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R E P O I N T   E X P E R 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2000"/>
              <a:buFont typeface="Lato"/>
              <a:buNone/>
            </a:pPr>
            <a:r>
              <a:rPr lang="en-US" sz="2000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(Microsoft MVP, 11 years)</a:t>
            </a:r>
            <a:endParaRPr dirty="0"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0" name="Google Shape;150;p12"/>
          <p:cNvSpPr txBox="1"/>
          <p:nvPr/>
        </p:nvSpPr>
        <p:spPr>
          <a:xfrm>
            <a:off x="8261125" y="1378864"/>
            <a:ext cx="78618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Meet the Presenter</a:t>
            </a:r>
            <a:endParaRPr b="1" dirty="0">
              <a:latin typeface="Avenir Next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1" name="Google Shape;151;p12"/>
          <p:cNvSpPr/>
          <p:nvPr/>
        </p:nvSpPr>
        <p:spPr>
          <a:xfrm>
            <a:off x="8151432" y="10096839"/>
            <a:ext cx="13950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2"/>
          <p:cNvSpPr/>
          <p:nvPr/>
        </p:nvSpPr>
        <p:spPr>
          <a:xfrm>
            <a:off x="15116601" y="9992544"/>
            <a:ext cx="13950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2"/>
          <p:cNvSpPr txBox="1"/>
          <p:nvPr/>
        </p:nvSpPr>
        <p:spPr>
          <a:xfrm>
            <a:off x="4572000" y="2763259"/>
            <a:ext cx="152400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0666D"/>
              </a:buClr>
              <a:buSzPts val="2600"/>
              <a:buFont typeface="Lato"/>
              <a:buNone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A short introduction about your presenters for this training session</a:t>
            </a:r>
            <a:endParaRPr sz="2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serrat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9F14A7-3A5D-4BDC-8C9F-0E7774240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7907" y="4241981"/>
            <a:ext cx="6395501" cy="38727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BE111F-A8DB-4D05-AE81-9FBC7E923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014" y="4241981"/>
            <a:ext cx="3682620" cy="39493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"/>
          <p:cNvSpPr txBox="1"/>
          <p:nvPr/>
        </p:nvSpPr>
        <p:spPr>
          <a:xfrm>
            <a:off x="1712184" y="1835248"/>
            <a:ext cx="1943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DEE0"/>
              </a:buClr>
              <a:buSzPts val="12000"/>
              <a:buFont typeface="Lato Light"/>
              <a:buNone/>
            </a:pPr>
            <a:r>
              <a:rPr lang="en-US" sz="7200" b="1" i="0" u="none" strike="noStrike" cap="none" dirty="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7200" b="1" dirty="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1"/>
          <p:cNvSpPr txBox="1"/>
          <p:nvPr/>
        </p:nvSpPr>
        <p:spPr>
          <a:xfrm>
            <a:off x="1712184" y="5439357"/>
            <a:ext cx="1943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DEE0"/>
              </a:buClr>
              <a:buSzPts val="12000"/>
              <a:buFont typeface="Lato Light"/>
              <a:buNone/>
            </a:pPr>
            <a:r>
              <a:rPr lang="en-US" sz="7200" b="1" i="0" u="none" strike="noStrike" cap="none" dirty="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7200" b="1" dirty="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1"/>
          <p:cNvSpPr txBox="1"/>
          <p:nvPr/>
        </p:nvSpPr>
        <p:spPr>
          <a:xfrm>
            <a:off x="1712184" y="8934010"/>
            <a:ext cx="1943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DEE0"/>
              </a:buClr>
              <a:buSzPts val="12000"/>
              <a:buFont typeface="Lato Light"/>
              <a:buNone/>
            </a:pPr>
            <a:r>
              <a:rPr lang="en-US" sz="7200" b="1" i="0" u="none" strike="noStrike" cap="none" dirty="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7200" b="1" dirty="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1"/>
          <p:cNvSpPr txBox="1"/>
          <p:nvPr/>
        </p:nvSpPr>
        <p:spPr>
          <a:xfrm>
            <a:off x="12611153" y="1835248"/>
            <a:ext cx="1943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DEE0"/>
              </a:buClr>
              <a:buSzPts val="12000"/>
              <a:buFont typeface="Lato Light"/>
              <a:buNone/>
            </a:pPr>
            <a:r>
              <a:rPr lang="en-US" sz="7200" b="1" i="0" u="none" strike="noStrike" cap="none" dirty="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7200" b="1" dirty="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1"/>
          <p:cNvSpPr txBox="1"/>
          <p:nvPr/>
        </p:nvSpPr>
        <p:spPr>
          <a:xfrm>
            <a:off x="12611160" y="4397784"/>
            <a:ext cx="1943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DEE0"/>
              </a:buClr>
              <a:buSzPts val="12000"/>
              <a:buFont typeface="Lato Light"/>
              <a:buNone/>
            </a:pPr>
            <a:r>
              <a:rPr lang="en-US" sz="7200" b="1" i="0" u="none" strike="noStrike" cap="none" dirty="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sz="7200" b="1" dirty="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86;p10">
            <a:extLst>
              <a:ext uri="{FF2B5EF4-FFF2-40B4-BE49-F238E27FC236}">
                <a16:creationId xmlns:a16="http://schemas.microsoft.com/office/drawing/2014/main" id="{1B7572C1-024D-AC4D-A924-439A633D8703}"/>
              </a:ext>
            </a:extLst>
          </p:cNvPr>
          <p:cNvSpPr txBox="1"/>
          <p:nvPr/>
        </p:nvSpPr>
        <p:spPr>
          <a:xfrm>
            <a:off x="4127269" y="2348050"/>
            <a:ext cx="6165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Lato"/>
              <a:buNone/>
            </a:pPr>
            <a:r>
              <a:rPr lang="en-US" sz="3800" b="1" u="none" strike="noStrike" cap="none" dirty="0">
                <a:solidFill>
                  <a:srgbClr val="000000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Brief Intro</a:t>
            </a:r>
            <a:endParaRPr sz="3800" b="1" dirty="0"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" name="Google Shape;87;p10">
            <a:extLst>
              <a:ext uri="{FF2B5EF4-FFF2-40B4-BE49-F238E27FC236}">
                <a16:creationId xmlns:a16="http://schemas.microsoft.com/office/drawing/2014/main" id="{1CE10A8B-5ED2-CB4D-A1C9-0C0483B43E3A}"/>
              </a:ext>
            </a:extLst>
          </p:cNvPr>
          <p:cNvSpPr txBox="1"/>
          <p:nvPr/>
        </p:nvSpPr>
        <p:spPr>
          <a:xfrm>
            <a:off x="4127275" y="3237075"/>
            <a:ext cx="71502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53585F"/>
              </a:buClr>
              <a:buSzPts val="2000"/>
            </a:pP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Where we started</a:t>
            </a:r>
          </a:p>
          <a:p>
            <a:pPr lvl="0">
              <a:lnSpc>
                <a:spcPct val="150000"/>
              </a:lnSpc>
              <a:buClr>
                <a:srgbClr val="53585F"/>
              </a:buClr>
              <a:buSzPts val="2000"/>
            </a:pP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What we do</a:t>
            </a:r>
          </a:p>
          <a:p>
            <a:pPr lvl="0">
              <a:lnSpc>
                <a:spcPct val="150000"/>
              </a:lnSpc>
              <a:buClr>
                <a:srgbClr val="53585F"/>
              </a:buClr>
              <a:buSzPts val="2000"/>
            </a:pP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Customers who use our product</a:t>
            </a:r>
            <a:endParaRPr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serrat Light"/>
            </a:endParaRPr>
          </a:p>
        </p:txBody>
      </p:sp>
      <p:sp>
        <p:nvSpPr>
          <p:cNvPr id="25" name="Google Shape;88;p10">
            <a:extLst>
              <a:ext uri="{FF2B5EF4-FFF2-40B4-BE49-F238E27FC236}">
                <a16:creationId xmlns:a16="http://schemas.microsoft.com/office/drawing/2014/main" id="{F6B704FE-A2FF-A24E-82F5-BBD200EC3E62}"/>
              </a:ext>
            </a:extLst>
          </p:cNvPr>
          <p:cNvSpPr txBox="1"/>
          <p:nvPr/>
        </p:nvSpPr>
        <p:spPr>
          <a:xfrm>
            <a:off x="4124898" y="5439356"/>
            <a:ext cx="6955477" cy="166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>
              <a:buSzPts val="3800"/>
            </a:pPr>
            <a:r>
              <a:rPr lang="en-US" sz="3800" b="1" dirty="0"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What is the </a:t>
            </a:r>
          </a:p>
          <a:p>
            <a:pPr lvl="0">
              <a:buSzPts val="3800"/>
            </a:pPr>
            <a:r>
              <a:rPr lang="en-US" sz="3800" b="1" dirty="0"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SharePoint Essentials Toolkit </a:t>
            </a:r>
          </a:p>
        </p:txBody>
      </p:sp>
      <p:sp>
        <p:nvSpPr>
          <p:cNvPr id="26" name="Google Shape;89;p10">
            <a:extLst>
              <a:ext uri="{FF2B5EF4-FFF2-40B4-BE49-F238E27FC236}">
                <a16:creationId xmlns:a16="http://schemas.microsoft.com/office/drawing/2014/main" id="{931E5475-0669-3E4A-8CCC-693210C047F0}"/>
              </a:ext>
            </a:extLst>
          </p:cNvPr>
          <p:cNvSpPr txBox="1"/>
          <p:nvPr/>
        </p:nvSpPr>
        <p:spPr>
          <a:xfrm>
            <a:off x="4127275" y="6963482"/>
            <a:ext cx="7150200" cy="1918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53585F"/>
              </a:buClr>
              <a:buSzPts val="2000"/>
            </a:pPr>
            <a:r>
              <a:rPr lang="en-US" sz="2100" dirty="0">
                <a:solidFill>
                  <a:srgbClr val="5358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How it is installed</a:t>
            </a:r>
          </a:p>
          <a:p>
            <a:pPr lvl="0">
              <a:lnSpc>
                <a:spcPct val="150000"/>
              </a:lnSpc>
              <a:buClr>
                <a:srgbClr val="53585F"/>
              </a:buClr>
              <a:buSzPts val="2000"/>
            </a:pPr>
            <a:r>
              <a:rPr lang="en-US" sz="2100" dirty="0">
                <a:solidFill>
                  <a:srgbClr val="5358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Designed for?</a:t>
            </a:r>
          </a:p>
        </p:txBody>
      </p:sp>
      <p:sp>
        <p:nvSpPr>
          <p:cNvPr id="27" name="Google Shape;90;p10">
            <a:extLst>
              <a:ext uri="{FF2B5EF4-FFF2-40B4-BE49-F238E27FC236}">
                <a16:creationId xmlns:a16="http://schemas.microsoft.com/office/drawing/2014/main" id="{CF4359A6-AB81-BB47-A5A9-A8BBB760E530}"/>
              </a:ext>
            </a:extLst>
          </p:cNvPr>
          <p:cNvSpPr txBox="1"/>
          <p:nvPr/>
        </p:nvSpPr>
        <p:spPr>
          <a:xfrm>
            <a:off x="4127270" y="9434650"/>
            <a:ext cx="6165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>
              <a:buSzPts val="3800"/>
            </a:pPr>
            <a:r>
              <a:rPr lang="en-US" sz="3800" b="1" dirty="0"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Product Overview</a:t>
            </a:r>
          </a:p>
        </p:txBody>
      </p:sp>
      <p:sp>
        <p:nvSpPr>
          <p:cNvPr id="28" name="Google Shape;91;p10">
            <a:extLst>
              <a:ext uri="{FF2B5EF4-FFF2-40B4-BE49-F238E27FC236}">
                <a16:creationId xmlns:a16="http://schemas.microsoft.com/office/drawing/2014/main" id="{8F2C8AE1-F994-2940-9B06-A34960559017}"/>
              </a:ext>
            </a:extLst>
          </p:cNvPr>
          <p:cNvSpPr txBox="1"/>
          <p:nvPr/>
        </p:nvSpPr>
        <p:spPr>
          <a:xfrm>
            <a:off x="4127274" y="10323674"/>
            <a:ext cx="8483885" cy="253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53585F"/>
              </a:buClr>
              <a:buSzPts val="2000"/>
            </a:pPr>
            <a:r>
              <a:rPr lang="en-US" sz="2100" dirty="0">
                <a:solidFill>
                  <a:srgbClr val="5358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Product features/components can be broken into 3 main functions</a:t>
            </a:r>
          </a:p>
          <a:p>
            <a:pPr marL="457200" lvl="0" indent="-457200">
              <a:lnSpc>
                <a:spcPct val="150000"/>
              </a:lnSpc>
              <a:buClr>
                <a:srgbClr val="53585F"/>
              </a:buClr>
              <a:buSzPts val="2000"/>
              <a:buAutoNum type="arabicParenR"/>
            </a:pPr>
            <a:r>
              <a:rPr lang="en-US" sz="2100" dirty="0">
                <a:solidFill>
                  <a:srgbClr val="5358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Reporting</a:t>
            </a:r>
          </a:p>
          <a:p>
            <a:pPr marL="457200" lvl="0" indent="-457200">
              <a:lnSpc>
                <a:spcPct val="150000"/>
              </a:lnSpc>
              <a:buClr>
                <a:srgbClr val="53585F"/>
              </a:buClr>
              <a:buSzPts val="2000"/>
              <a:buAutoNum type="arabicParenR"/>
            </a:pPr>
            <a:r>
              <a:rPr lang="en-US" sz="2100" dirty="0">
                <a:solidFill>
                  <a:srgbClr val="5358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Management</a:t>
            </a:r>
          </a:p>
          <a:p>
            <a:pPr marL="457200" lvl="0" indent="-457200">
              <a:lnSpc>
                <a:spcPct val="150000"/>
              </a:lnSpc>
              <a:buClr>
                <a:srgbClr val="53585F"/>
              </a:buClr>
              <a:buSzPts val="2000"/>
              <a:buAutoNum type="arabicParenR"/>
            </a:pPr>
            <a:r>
              <a:rPr lang="en-US" sz="2100" dirty="0">
                <a:solidFill>
                  <a:srgbClr val="5358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Clean-up Tasks</a:t>
            </a:r>
            <a:endParaRPr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serrat Light"/>
            </a:endParaRPr>
          </a:p>
        </p:txBody>
      </p:sp>
      <p:sp>
        <p:nvSpPr>
          <p:cNvPr id="29" name="Google Shape;92;p10">
            <a:extLst>
              <a:ext uri="{FF2B5EF4-FFF2-40B4-BE49-F238E27FC236}">
                <a16:creationId xmlns:a16="http://schemas.microsoft.com/office/drawing/2014/main" id="{5994C297-DDE1-0849-A710-3E48D39209BF}"/>
              </a:ext>
            </a:extLst>
          </p:cNvPr>
          <p:cNvSpPr txBox="1"/>
          <p:nvPr/>
        </p:nvSpPr>
        <p:spPr>
          <a:xfrm>
            <a:off x="15023868" y="2348050"/>
            <a:ext cx="875053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>
              <a:buSzPts val="3800"/>
            </a:pPr>
            <a:r>
              <a:rPr lang="en-US" sz="3800" b="1" dirty="0"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Live Demo</a:t>
            </a:r>
          </a:p>
        </p:txBody>
      </p:sp>
      <p:sp>
        <p:nvSpPr>
          <p:cNvPr id="30" name="Google Shape;93;p10">
            <a:extLst>
              <a:ext uri="{FF2B5EF4-FFF2-40B4-BE49-F238E27FC236}">
                <a16:creationId xmlns:a16="http://schemas.microsoft.com/office/drawing/2014/main" id="{ACC6E2DE-B2AC-EF49-8939-7494E43700D5}"/>
              </a:ext>
            </a:extLst>
          </p:cNvPr>
          <p:cNvSpPr txBox="1"/>
          <p:nvPr/>
        </p:nvSpPr>
        <p:spPr>
          <a:xfrm>
            <a:off x="15023875" y="3237075"/>
            <a:ext cx="71502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53585F"/>
              </a:buClr>
              <a:buSzPts val="2000"/>
            </a:pPr>
            <a:r>
              <a:rPr lang="en-US" sz="2100" dirty="0">
                <a:solidFill>
                  <a:srgbClr val="5358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A look at the product</a:t>
            </a:r>
            <a:endParaRPr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serrat Light"/>
            </a:endParaRPr>
          </a:p>
        </p:txBody>
      </p:sp>
      <p:sp>
        <p:nvSpPr>
          <p:cNvPr id="31" name="Google Shape;94;p10">
            <a:extLst>
              <a:ext uri="{FF2B5EF4-FFF2-40B4-BE49-F238E27FC236}">
                <a16:creationId xmlns:a16="http://schemas.microsoft.com/office/drawing/2014/main" id="{386516B4-F812-A643-AFB0-A67E5A5EAD28}"/>
              </a:ext>
            </a:extLst>
          </p:cNvPr>
          <p:cNvSpPr txBox="1"/>
          <p:nvPr/>
        </p:nvSpPr>
        <p:spPr>
          <a:xfrm>
            <a:off x="15023875" y="4926152"/>
            <a:ext cx="793900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>
              <a:buSzPts val="3800"/>
            </a:pPr>
            <a:r>
              <a:rPr lang="en-US" sz="3800" b="1" dirty="0"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Licensing , Questions &amp; Answers</a:t>
            </a:r>
          </a:p>
        </p:txBody>
      </p:sp>
      <p:sp>
        <p:nvSpPr>
          <p:cNvPr id="32" name="Google Shape;95;p10">
            <a:extLst>
              <a:ext uri="{FF2B5EF4-FFF2-40B4-BE49-F238E27FC236}">
                <a16:creationId xmlns:a16="http://schemas.microsoft.com/office/drawing/2014/main" id="{ECFFCE75-8F5A-A647-A8D3-D43B3C44F7AA}"/>
              </a:ext>
            </a:extLst>
          </p:cNvPr>
          <p:cNvSpPr txBox="1"/>
          <p:nvPr/>
        </p:nvSpPr>
        <p:spPr>
          <a:xfrm>
            <a:off x="15023882" y="5815177"/>
            <a:ext cx="71502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53585F"/>
              </a:buClr>
              <a:buSzPts val="2000"/>
            </a:pP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How is it licensed?</a:t>
            </a:r>
          </a:p>
          <a:p>
            <a:pPr lvl="0">
              <a:lnSpc>
                <a:spcPct val="150000"/>
              </a:lnSpc>
              <a:buClr>
                <a:srgbClr val="53585F"/>
              </a:buClr>
              <a:buSzPts val="2000"/>
            </a:pP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Other questions</a:t>
            </a:r>
            <a:endParaRPr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serrat Light"/>
            </a:endParaRPr>
          </a:p>
        </p:txBody>
      </p:sp>
      <p:sp>
        <p:nvSpPr>
          <p:cNvPr id="22" name="Google Shape;150;p12">
            <a:extLst>
              <a:ext uri="{FF2B5EF4-FFF2-40B4-BE49-F238E27FC236}">
                <a16:creationId xmlns:a16="http://schemas.microsoft.com/office/drawing/2014/main" id="{97D3D8C0-BDCA-4F72-B540-D319D9A4D395}"/>
              </a:ext>
            </a:extLst>
          </p:cNvPr>
          <p:cNvSpPr txBox="1"/>
          <p:nvPr/>
        </p:nvSpPr>
        <p:spPr>
          <a:xfrm>
            <a:off x="8261100" y="858692"/>
            <a:ext cx="78618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Agenda</a:t>
            </a:r>
            <a:endParaRPr b="1" dirty="0">
              <a:latin typeface="Avenir Next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5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15539400" y="1260838"/>
            <a:ext cx="6394800" cy="157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4800" dirty="0"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  <a:t>About us</a:t>
            </a:r>
            <a:endParaRPr sz="4800" dirty="0">
              <a:latin typeface="Avenir Next Medium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2" name="Google Shape;42;p7"/>
          <p:cNvSpPr txBox="1"/>
          <p:nvPr/>
        </p:nvSpPr>
        <p:spPr>
          <a:xfrm>
            <a:off x="14311423" y="3596427"/>
            <a:ext cx="8850604" cy="37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342900" indent="-342900">
              <a:lnSpc>
                <a:spcPct val="150000"/>
              </a:lnSpc>
              <a:buClr>
                <a:srgbClr val="60666D"/>
              </a:buClr>
              <a:buSzPts val="26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2012 – Company Founded in New Jersey, Jersey City USA</a:t>
            </a:r>
          </a:p>
          <a:p>
            <a:pPr marL="342900" lvl="0" indent="-342900">
              <a:lnSpc>
                <a:spcPct val="150000"/>
              </a:lnSpc>
              <a:buClr>
                <a:srgbClr val="60666D"/>
              </a:buClr>
              <a:buSzPts val="26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2013 – Started Development SharePoint Essentials Toolkit</a:t>
            </a:r>
          </a:p>
          <a:p>
            <a:pPr marL="342900" lvl="0" indent="-342900">
              <a:lnSpc>
                <a:spcPct val="150000"/>
              </a:lnSpc>
              <a:buClr>
                <a:srgbClr val="60666D"/>
              </a:buClr>
              <a:buSzPts val="26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 – Added more components</a:t>
            </a:r>
          </a:p>
          <a:p>
            <a:pPr marL="342900" lvl="0" indent="-342900">
              <a:lnSpc>
                <a:spcPct val="150000"/>
              </a:lnSpc>
              <a:buClr>
                <a:srgbClr val="60666D"/>
              </a:buClr>
              <a:buSzPts val="26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 – Over 15K Licensed Users</a:t>
            </a:r>
          </a:p>
          <a:p>
            <a:pPr marL="342900" lvl="0" indent="-342900">
              <a:lnSpc>
                <a:spcPct val="150000"/>
              </a:lnSpc>
              <a:buClr>
                <a:srgbClr val="60666D"/>
              </a:buClr>
              <a:buSzPts val="26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 – 700% customer growth in last 3 years</a:t>
            </a:r>
          </a:p>
        </p:txBody>
      </p:sp>
      <p:sp>
        <p:nvSpPr>
          <p:cNvPr id="43" name="Google Shape;43;p7"/>
          <p:cNvSpPr/>
          <p:nvPr/>
        </p:nvSpPr>
        <p:spPr>
          <a:xfrm>
            <a:off x="18022275" y="3013591"/>
            <a:ext cx="14289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BAC48B-F7D5-3A47-9EFE-AB0721199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75"/>
          <a:stretch/>
        </p:blipFill>
        <p:spPr>
          <a:xfrm>
            <a:off x="0" y="0"/>
            <a:ext cx="12173700" cy="13716000"/>
          </a:xfrm>
          <a:prstGeom prst="rect">
            <a:avLst/>
          </a:prstGeom>
        </p:spPr>
      </p:pic>
      <p:sp>
        <p:nvSpPr>
          <p:cNvPr id="45" name="Google Shape;45;p7"/>
          <p:cNvSpPr txBox="1"/>
          <p:nvPr/>
        </p:nvSpPr>
        <p:spPr>
          <a:xfrm>
            <a:off x="851855" y="3511439"/>
            <a:ext cx="10479924" cy="583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SzPts val="5800"/>
            </a:pPr>
            <a:r>
              <a:rPr lang="en-GB" sz="6000" dirty="0">
                <a:solidFill>
                  <a:srgbClr val="FFFFFF"/>
                </a:solidFill>
                <a:latin typeface="Avenir Next" panose="020B0503020202020204" pitchFamily="34" charset="0"/>
              </a:rPr>
              <a:t>“We design, build and </a:t>
            </a:r>
            <a:br>
              <a:rPr lang="en-GB" sz="6000" dirty="0">
                <a:solidFill>
                  <a:srgbClr val="FFFFFF"/>
                </a:solidFill>
                <a:latin typeface="Avenir Next" panose="020B0503020202020204" pitchFamily="34" charset="0"/>
              </a:rPr>
            </a:br>
            <a:r>
              <a:rPr lang="en-GB" sz="6000" dirty="0">
                <a:solidFill>
                  <a:srgbClr val="FFFFFF"/>
                </a:solidFill>
                <a:latin typeface="Avenir Next" panose="020B0503020202020204" pitchFamily="34" charset="0"/>
              </a:rPr>
              <a:t>sell enterprise-level software applications that help organizations save time </a:t>
            </a:r>
            <a:br>
              <a:rPr lang="en-GB" sz="6000" dirty="0">
                <a:solidFill>
                  <a:srgbClr val="FFFFFF"/>
                </a:solidFill>
                <a:latin typeface="Avenir Next" panose="020B0503020202020204" pitchFamily="34" charset="0"/>
              </a:rPr>
            </a:br>
            <a:r>
              <a:rPr lang="en-GB" sz="6000" dirty="0">
                <a:solidFill>
                  <a:srgbClr val="FFFFFF"/>
                </a:solidFill>
                <a:latin typeface="Avenir Next" panose="020B0503020202020204" pitchFamily="34" charset="0"/>
              </a:rPr>
              <a:t>and money.”</a:t>
            </a:r>
            <a:endParaRPr sz="6000" dirty="0">
              <a:solidFill>
                <a:srgbClr val="FFFFFF"/>
              </a:solidFill>
              <a:latin typeface="Avenir Next" panose="020B0503020202020204" pitchFamily="34" charset="0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EC735385-5651-4C70-A0CE-A0B941021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6796" y="12601170"/>
            <a:ext cx="4845867" cy="726880"/>
          </a:xfrm>
          <a:prstGeom prst="rect">
            <a:avLst/>
          </a:prstGeom>
        </p:spPr>
      </p:pic>
      <p:pic>
        <p:nvPicPr>
          <p:cNvPr id="29" name="Picture 28" descr="A picture containing clipart&#10;&#10;Description automatically generated">
            <a:extLst>
              <a:ext uri="{FF2B5EF4-FFF2-40B4-BE49-F238E27FC236}">
                <a16:creationId xmlns:a16="http://schemas.microsoft.com/office/drawing/2014/main" id="{3C69596C-553A-4968-9A02-0C5B87450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6349" y="9839566"/>
            <a:ext cx="1920709" cy="716995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66F7BB5A-DB0A-409C-A346-735C513A4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34445" y="10876329"/>
            <a:ext cx="872080" cy="1430211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A452E62B-BC24-48E5-BE53-4A0F69A493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72399" y="8701028"/>
            <a:ext cx="2041417" cy="204141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0745AA7-004A-4C8D-93C7-DC7383C0AE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86704" y="10915494"/>
            <a:ext cx="2813290" cy="1914600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5798C572-19B8-4FF6-A408-9B67ED4D09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30138" y="10567186"/>
            <a:ext cx="1740409" cy="90658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973F126-F5CA-4991-9AA9-ED1449EC19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74116" y="10807246"/>
            <a:ext cx="2228900" cy="1671675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A586AB49-9654-423F-9566-6C4080959D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69442" y="7703773"/>
            <a:ext cx="1282890" cy="128289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99FB90E-FF27-4BAE-9486-D4DFF3432E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21527" y="7714596"/>
            <a:ext cx="1643340" cy="1643340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59E0D40D-3044-4177-90EF-FB8FDED75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20588" y="7329266"/>
            <a:ext cx="2330105" cy="2330105"/>
          </a:xfrm>
          <a:prstGeom prst="rect">
            <a:avLst/>
          </a:prstGeom>
        </p:spPr>
      </p:pic>
      <p:pic>
        <p:nvPicPr>
          <p:cNvPr id="49" name="Picture 48" descr="A picture containing monitor&#10;&#10;Description automatically generated">
            <a:extLst>
              <a:ext uri="{FF2B5EF4-FFF2-40B4-BE49-F238E27FC236}">
                <a16:creationId xmlns:a16="http://schemas.microsoft.com/office/drawing/2014/main" id="{CE64F2BB-2F05-4C66-8422-F3E1410BC3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653704" y="12627418"/>
            <a:ext cx="2730296" cy="337192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D9F77680-0CFE-442F-B27D-8E5AADC5FF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096487" y="9752688"/>
            <a:ext cx="1027267" cy="1041086"/>
          </a:xfrm>
          <a:prstGeom prst="rect">
            <a:avLst/>
          </a:prstGeom>
        </p:spPr>
      </p:pic>
      <p:pic>
        <p:nvPicPr>
          <p:cNvPr id="51" name="Picture 50" descr="A picture containing clipart&#10;&#10;Description automatically generated">
            <a:extLst>
              <a:ext uri="{FF2B5EF4-FFF2-40B4-BE49-F238E27FC236}">
                <a16:creationId xmlns:a16="http://schemas.microsoft.com/office/drawing/2014/main" id="{E48DA85E-3DC5-4E1D-A49A-A24FE6AF2F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11965" y="9453089"/>
            <a:ext cx="1438275" cy="952500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C23C22F4-0865-4D6E-AE8D-88C6D7751F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538269" y="9623137"/>
            <a:ext cx="1028126" cy="1041086"/>
          </a:xfrm>
          <a:prstGeom prst="rect">
            <a:avLst/>
          </a:prstGeom>
        </p:spPr>
      </p:pic>
      <p:pic>
        <p:nvPicPr>
          <p:cNvPr id="53" name="Picture 52" descr="A picture containing clipart, object&#10;&#10;Description automatically generated">
            <a:extLst>
              <a:ext uri="{FF2B5EF4-FFF2-40B4-BE49-F238E27FC236}">
                <a16:creationId xmlns:a16="http://schemas.microsoft.com/office/drawing/2014/main" id="{39E1778E-B02F-40E6-9B80-0079670EC95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176268" y="8564480"/>
            <a:ext cx="1438275" cy="73342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430A84A-E011-4B4D-9DAE-4CE1A2460CA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765141" y="11526335"/>
            <a:ext cx="1740409" cy="174040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D463ADF-1A95-4FA8-A65B-4A39ADD4641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964810" y="12387271"/>
            <a:ext cx="2370549" cy="81634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07CBF9B-1C2C-44D6-9719-F3B6BCA3DE2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276055" y="7474216"/>
            <a:ext cx="1189147" cy="1226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B99DF50-A671-0849-81CE-1C223E85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16" r="16817"/>
          <a:stretch/>
        </p:blipFill>
        <p:spPr>
          <a:xfrm>
            <a:off x="8128000" y="0"/>
            <a:ext cx="16256000" cy="13716000"/>
          </a:xfrm>
          <a:prstGeom prst="rect">
            <a:avLst/>
          </a:prstGeom>
        </p:spPr>
      </p:pic>
      <p:sp>
        <p:nvSpPr>
          <p:cNvPr id="380" name="Google Shape;380;p23"/>
          <p:cNvSpPr txBox="1"/>
          <p:nvPr/>
        </p:nvSpPr>
        <p:spPr>
          <a:xfrm>
            <a:off x="1954126" y="2870791"/>
            <a:ext cx="4293300" cy="325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ato"/>
              <a:buNone/>
            </a:pPr>
            <a:r>
              <a:rPr lang="en-US" sz="4400" u="none" strike="noStrike" cap="none" dirty="0">
                <a:solidFill>
                  <a:srgbClr val="000000"/>
                </a:solidFill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  <a:t>SharePoint</a:t>
            </a:r>
            <a:br>
              <a:rPr lang="en-US" sz="4400" u="none" strike="noStrike" cap="none" dirty="0">
                <a:solidFill>
                  <a:srgbClr val="000000"/>
                </a:solidFill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</a:br>
            <a:r>
              <a:rPr lang="en-US" sz="4400" u="none" strike="noStrike" cap="none" dirty="0">
                <a:solidFill>
                  <a:srgbClr val="000000"/>
                </a:solidFill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  <a:t>Essentials</a:t>
            </a:r>
            <a:br>
              <a:rPr lang="en-US" sz="4400" u="none" strike="noStrike" cap="none" dirty="0">
                <a:solidFill>
                  <a:srgbClr val="000000"/>
                </a:solidFill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</a:br>
            <a:r>
              <a:rPr lang="en-US" sz="4400" u="none" strike="noStrike" cap="none" dirty="0">
                <a:solidFill>
                  <a:srgbClr val="000000"/>
                </a:solidFill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  <a:t>Toolkit</a:t>
            </a:r>
            <a:endParaRPr dirty="0">
              <a:latin typeface="Avenir Next Medium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983312" y="6565274"/>
            <a:ext cx="6967991" cy="6654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Windows .NET Desktop application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Designed for Site Owners &amp; Site Admins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Helps you Manage your SharePoint Sites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Supports Hybrid environments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SharePoint 2010, 2013, 2016, 2019 &amp; SPO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 Across Site Collections &amp; Sub Sites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Selective Site Reporting, e.g. by Business Unit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2" name="Google Shape;382;p23"/>
          <p:cNvSpPr txBox="1"/>
          <p:nvPr/>
        </p:nvSpPr>
        <p:spPr>
          <a:xfrm>
            <a:off x="2744351" y="2615900"/>
            <a:ext cx="2712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2000"/>
              <a:buFont typeface="Lato"/>
              <a:buNone/>
            </a:pPr>
            <a:r>
              <a:rPr lang="en-US" sz="2000" u="none" strike="noStrike" cap="none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PRODUCT OVERVIEW</a:t>
            </a:r>
            <a:endParaRPr dirty="0"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3386325" y="6127982"/>
            <a:ext cx="14289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1814325" y="3036281"/>
            <a:ext cx="6362700" cy="10250128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8934375" y="3036281"/>
            <a:ext cx="6362700" cy="10250128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16054425" y="3036281"/>
            <a:ext cx="6362700" cy="10250127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690625" y="6300182"/>
            <a:ext cx="457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Lato"/>
              <a:buNone/>
            </a:pPr>
            <a:r>
              <a:rPr lang="en-US" sz="38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Reporting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6" name="Google Shape;66;p9"/>
          <p:cNvSpPr txBox="1"/>
          <p:nvPr/>
        </p:nvSpPr>
        <p:spPr>
          <a:xfrm>
            <a:off x="6618558" y="765859"/>
            <a:ext cx="10994334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dirty="0"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  <a:t>What is the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dirty="0"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  <a:t>SharePoint Essentials Toolkit?</a:t>
            </a:r>
            <a:endParaRPr dirty="0">
              <a:latin typeface="Avenir Next Medium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2309475" y="8053507"/>
            <a:ext cx="5549064" cy="5232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SharePoint Inventory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Permission Reports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File, Web page &amp; Content Reports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 Light"/>
                <a:ea typeface="Montserrat Light"/>
                <a:cs typeface="Montserrat Light"/>
                <a:sym typeface="Montserrat Light"/>
              </a:rPr>
              <a:t>Broken Link Reports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 Light"/>
                <a:ea typeface="Montserrat Light"/>
                <a:cs typeface="Montserrat Light"/>
                <a:sym typeface="Montserrat Light"/>
              </a:rPr>
              <a:t>User Activity &amp; Analytics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 Light"/>
                <a:ea typeface="Montserrat Light"/>
                <a:cs typeface="Montserrat Light"/>
                <a:sym typeface="Montserrat Light"/>
              </a:rPr>
              <a:t>Personalize Reports with “Views”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 Light"/>
                <a:ea typeface="Montserrat Light"/>
                <a:cs typeface="Montserrat Light"/>
                <a:sym typeface="Montserrat Light"/>
              </a:rPr>
              <a:t>Scheduled Export to SharePoint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 Light"/>
                <a:ea typeface="Montserrat Light"/>
                <a:cs typeface="Montserrat Light"/>
                <a:sym typeface="Montserrat Light"/>
              </a:rPr>
              <a:t>Scheduled Email Reports</a:t>
            </a:r>
            <a:endParaRPr sz="21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11372839" y="3924391"/>
            <a:ext cx="1638299" cy="1425679"/>
          </a:xfrm>
          <a:custGeom>
            <a:avLst/>
            <a:gdLst/>
            <a:ahLst/>
            <a:cxnLst/>
            <a:rect l="l" t="t" r="r" b="b"/>
            <a:pathLst>
              <a:path w="8004" h="6966" extrusionOk="0">
                <a:moveTo>
                  <a:pt x="7441" y="2319"/>
                </a:moveTo>
                <a:lnTo>
                  <a:pt x="7548" y="2328"/>
                </a:lnTo>
                <a:lnTo>
                  <a:pt x="7655" y="2367"/>
                </a:lnTo>
                <a:lnTo>
                  <a:pt x="7752" y="2416"/>
                </a:lnTo>
                <a:lnTo>
                  <a:pt x="7839" y="2493"/>
                </a:lnTo>
                <a:lnTo>
                  <a:pt x="7917" y="2581"/>
                </a:lnTo>
                <a:lnTo>
                  <a:pt x="7975" y="2678"/>
                </a:lnTo>
                <a:lnTo>
                  <a:pt x="7994" y="2784"/>
                </a:lnTo>
                <a:lnTo>
                  <a:pt x="8004" y="2901"/>
                </a:lnTo>
                <a:lnTo>
                  <a:pt x="7994" y="3017"/>
                </a:lnTo>
                <a:lnTo>
                  <a:pt x="7975" y="3124"/>
                </a:lnTo>
                <a:lnTo>
                  <a:pt x="7917" y="3231"/>
                </a:lnTo>
                <a:lnTo>
                  <a:pt x="7839" y="3308"/>
                </a:lnTo>
                <a:lnTo>
                  <a:pt x="7752" y="3386"/>
                </a:lnTo>
                <a:lnTo>
                  <a:pt x="7655" y="3434"/>
                </a:lnTo>
                <a:lnTo>
                  <a:pt x="7548" y="3473"/>
                </a:lnTo>
                <a:lnTo>
                  <a:pt x="7441" y="3483"/>
                </a:lnTo>
                <a:lnTo>
                  <a:pt x="7441" y="5229"/>
                </a:lnTo>
                <a:lnTo>
                  <a:pt x="7432" y="5346"/>
                </a:lnTo>
                <a:lnTo>
                  <a:pt x="7393" y="5443"/>
                </a:lnTo>
                <a:lnTo>
                  <a:pt x="7334" y="5549"/>
                </a:lnTo>
                <a:lnTo>
                  <a:pt x="7267" y="5637"/>
                </a:lnTo>
                <a:lnTo>
                  <a:pt x="7170" y="5714"/>
                </a:lnTo>
                <a:lnTo>
                  <a:pt x="7082" y="5763"/>
                </a:lnTo>
                <a:lnTo>
                  <a:pt x="6985" y="5792"/>
                </a:lnTo>
                <a:lnTo>
                  <a:pt x="6859" y="5802"/>
                </a:lnTo>
                <a:lnTo>
                  <a:pt x="6636" y="5608"/>
                </a:lnTo>
                <a:lnTo>
                  <a:pt x="6403" y="5433"/>
                </a:lnTo>
                <a:lnTo>
                  <a:pt x="6161" y="5258"/>
                </a:lnTo>
                <a:lnTo>
                  <a:pt x="5937" y="5103"/>
                </a:lnTo>
                <a:lnTo>
                  <a:pt x="5705" y="4958"/>
                </a:lnTo>
                <a:lnTo>
                  <a:pt x="5482" y="4822"/>
                </a:lnTo>
                <a:lnTo>
                  <a:pt x="5258" y="4705"/>
                </a:lnTo>
                <a:lnTo>
                  <a:pt x="5026" y="4579"/>
                </a:lnTo>
                <a:lnTo>
                  <a:pt x="4802" y="4482"/>
                </a:lnTo>
                <a:lnTo>
                  <a:pt x="4579" y="4395"/>
                </a:lnTo>
                <a:lnTo>
                  <a:pt x="4346" y="4317"/>
                </a:lnTo>
                <a:lnTo>
                  <a:pt x="4133" y="4240"/>
                </a:lnTo>
                <a:lnTo>
                  <a:pt x="3900" y="4191"/>
                </a:lnTo>
                <a:lnTo>
                  <a:pt x="3677" y="4143"/>
                </a:lnTo>
                <a:lnTo>
                  <a:pt x="3464" y="4104"/>
                </a:lnTo>
                <a:lnTo>
                  <a:pt x="3241" y="4075"/>
                </a:lnTo>
                <a:lnTo>
                  <a:pt x="3114" y="4133"/>
                </a:lnTo>
                <a:lnTo>
                  <a:pt x="3008" y="4201"/>
                </a:lnTo>
                <a:lnTo>
                  <a:pt x="2911" y="4278"/>
                </a:lnTo>
                <a:lnTo>
                  <a:pt x="2823" y="4385"/>
                </a:lnTo>
                <a:lnTo>
                  <a:pt x="2765" y="4492"/>
                </a:lnTo>
                <a:lnTo>
                  <a:pt x="2726" y="4599"/>
                </a:lnTo>
                <a:lnTo>
                  <a:pt x="2697" y="4725"/>
                </a:lnTo>
                <a:lnTo>
                  <a:pt x="2688" y="4841"/>
                </a:lnTo>
                <a:lnTo>
                  <a:pt x="2707" y="4948"/>
                </a:lnTo>
                <a:lnTo>
                  <a:pt x="2746" y="5064"/>
                </a:lnTo>
                <a:lnTo>
                  <a:pt x="2804" y="5161"/>
                </a:lnTo>
                <a:lnTo>
                  <a:pt x="2872" y="5249"/>
                </a:lnTo>
                <a:lnTo>
                  <a:pt x="2823" y="5326"/>
                </a:lnTo>
                <a:lnTo>
                  <a:pt x="2804" y="5404"/>
                </a:lnTo>
                <a:lnTo>
                  <a:pt x="2785" y="5481"/>
                </a:lnTo>
                <a:lnTo>
                  <a:pt x="2765" y="5559"/>
                </a:lnTo>
                <a:lnTo>
                  <a:pt x="2765" y="5627"/>
                </a:lnTo>
                <a:lnTo>
                  <a:pt x="2765" y="5695"/>
                </a:lnTo>
                <a:lnTo>
                  <a:pt x="2775" y="5753"/>
                </a:lnTo>
                <a:lnTo>
                  <a:pt x="2794" y="5821"/>
                </a:lnTo>
                <a:lnTo>
                  <a:pt x="2823" y="5879"/>
                </a:lnTo>
                <a:lnTo>
                  <a:pt x="2852" y="5937"/>
                </a:lnTo>
                <a:lnTo>
                  <a:pt x="2891" y="6005"/>
                </a:lnTo>
                <a:lnTo>
                  <a:pt x="2949" y="6063"/>
                </a:lnTo>
                <a:lnTo>
                  <a:pt x="3056" y="6190"/>
                </a:lnTo>
                <a:lnTo>
                  <a:pt x="3153" y="6296"/>
                </a:lnTo>
                <a:lnTo>
                  <a:pt x="3211" y="6345"/>
                </a:lnTo>
                <a:lnTo>
                  <a:pt x="3279" y="6393"/>
                </a:lnTo>
                <a:lnTo>
                  <a:pt x="3347" y="6461"/>
                </a:lnTo>
                <a:lnTo>
                  <a:pt x="3435" y="6529"/>
                </a:lnTo>
                <a:lnTo>
                  <a:pt x="3396" y="6587"/>
                </a:lnTo>
                <a:lnTo>
                  <a:pt x="3357" y="6646"/>
                </a:lnTo>
                <a:lnTo>
                  <a:pt x="3308" y="6704"/>
                </a:lnTo>
                <a:lnTo>
                  <a:pt x="3250" y="6743"/>
                </a:lnTo>
                <a:lnTo>
                  <a:pt x="3173" y="6791"/>
                </a:lnTo>
                <a:lnTo>
                  <a:pt x="3105" y="6830"/>
                </a:lnTo>
                <a:lnTo>
                  <a:pt x="3017" y="6869"/>
                </a:lnTo>
                <a:lnTo>
                  <a:pt x="2940" y="6898"/>
                </a:lnTo>
                <a:lnTo>
                  <a:pt x="2746" y="6946"/>
                </a:lnTo>
                <a:lnTo>
                  <a:pt x="2561" y="6966"/>
                </a:lnTo>
                <a:lnTo>
                  <a:pt x="2377" y="6966"/>
                </a:lnTo>
                <a:lnTo>
                  <a:pt x="2183" y="6946"/>
                </a:lnTo>
                <a:lnTo>
                  <a:pt x="1999" y="6908"/>
                </a:lnTo>
                <a:lnTo>
                  <a:pt x="1921" y="6888"/>
                </a:lnTo>
                <a:lnTo>
                  <a:pt x="1844" y="6859"/>
                </a:lnTo>
                <a:lnTo>
                  <a:pt x="1776" y="6820"/>
                </a:lnTo>
                <a:lnTo>
                  <a:pt x="1708" y="6781"/>
                </a:lnTo>
                <a:lnTo>
                  <a:pt x="1649" y="6743"/>
                </a:lnTo>
                <a:lnTo>
                  <a:pt x="1591" y="6704"/>
                </a:lnTo>
                <a:lnTo>
                  <a:pt x="1572" y="6636"/>
                </a:lnTo>
                <a:lnTo>
                  <a:pt x="1543" y="6549"/>
                </a:lnTo>
                <a:lnTo>
                  <a:pt x="1504" y="6432"/>
                </a:lnTo>
                <a:lnTo>
                  <a:pt x="1465" y="6306"/>
                </a:lnTo>
                <a:lnTo>
                  <a:pt x="1417" y="6170"/>
                </a:lnTo>
                <a:lnTo>
                  <a:pt x="1378" y="6054"/>
                </a:lnTo>
                <a:lnTo>
                  <a:pt x="1339" y="5947"/>
                </a:lnTo>
                <a:lnTo>
                  <a:pt x="1320" y="5879"/>
                </a:lnTo>
                <a:lnTo>
                  <a:pt x="1300" y="5792"/>
                </a:lnTo>
                <a:lnTo>
                  <a:pt x="1271" y="5705"/>
                </a:lnTo>
                <a:lnTo>
                  <a:pt x="1242" y="5588"/>
                </a:lnTo>
                <a:lnTo>
                  <a:pt x="1213" y="5472"/>
                </a:lnTo>
                <a:lnTo>
                  <a:pt x="1184" y="5346"/>
                </a:lnTo>
                <a:lnTo>
                  <a:pt x="1164" y="5229"/>
                </a:lnTo>
                <a:lnTo>
                  <a:pt x="1164" y="5113"/>
                </a:lnTo>
                <a:lnTo>
                  <a:pt x="1155" y="5016"/>
                </a:lnTo>
                <a:lnTo>
                  <a:pt x="1155" y="4909"/>
                </a:lnTo>
                <a:lnTo>
                  <a:pt x="1155" y="4802"/>
                </a:lnTo>
                <a:lnTo>
                  <a:pt x="1155" y="4696"/>
                </a:lnTo>
                <a:lnTo>
                  <a:pt x="1164" y="4560"/>
                </a:lnTo>
                <a:lnTo>
                  <a:pt x="1194" y="4308"/>
                </a:lnTo>
                <a:lnTo>
                  <a:pt x="1261" y="4065"/>
                </a:lnTo>
                <a:lnTo>
                  <a:pt x="718" y="4065"/>
                </a:lnTo>
                <a:lnTo>
                  <a:pt x="650" y="4065"/>
                </a:lnTo>
                <a:lnTo>
                  <a:pt x="573" y="4055"/>
                </a:lnTo>
                <a:lnTo>
                  <a:pt x="505" y="4036"/>
                </a:lnTo>
                <a:lnTo>
                  <a:pt x="447" y="4016"/>
                </a:lnTo>
                <a:lnTo>
                  <a:pt x="379" y="3978"/>
                </a:lnTo>
                <a:lnTo>
                  <a:pt x="330" y="3939"/>
                </a:lnTo>
                <a:lnTo>
                  <a:pt x="272" y="3900"/>
                </a:lnTo>
                <a:lnTo>
                  <a:pt x="214" y="3852"/>
                </a:lnTo>
                <a:lnTo>
                  <a:pt x="165" y="3793"/>
                </a:lnTo>
                <a:lnTo>
                  <a:pt x="126" y="3735"/>
                </a:lnTo>
                <a:lnTo>
                  <a:pt x="88" y="3677"/>
                </a:lnTo>
                <a:lnTo>
                  <a:pt x="49" y="3619"/>
                </a:lnTo>
                <a:lnTo>
                  <a:pt x="29" y="3551"/>
                </a:lnTo>
                <a:lnTo>
                  <a:pt x="10" y="3483"/>
                </a:lnTo>
                <a:lnTo>
                  <a:pt x="0" y="3405"/>
                </a:lnTo>
                <a:lnTo>
                  <a:pt x="0" y="3337"/>
                </a:lnTo>
                <a:lnTo>
                  <a:pt x="0" y="2464"/>
                </a:lnTo>
                <a:lnTo>
                  <a:pt x="0" y="2396"/>
                </a:lnTo>
                <a:lnTo>
                  <a:pt x="10" y="2319"/>
                </a:lnTo>
                <a:lnTo>
                  <a:pt x="29" y="2251"/>
                </a:lnTo>
                <a:lnTo>
                  <a:pt x="49" y="2193"/>
                </a:lnTo>
                <a:lnTo>
                  <a:pt x="88" y="2125"/>
                </a:lnTo>
                <a:lnTo>
                  <a:pt x="126" y="2067"/>
                </a:lnTo>
                <a:lnTo>
                  <a:pt x="165" y="2008"/>
                </a:lnTo>
                <a:lnTo>
                  <a:pt x="214" y="1950"/>
                </a:lnTo>
                <a:lnTo>
                  <a:pt x="272" y="1902"/>
                </a:lnTo>
                <a:lnTo>
                  <a:pt x="330" y="1863"/>
                </a:lnTo>
                <a:lnTo>
                  <a:pt x="379" y="1824"/>
                </a:lnTo>
                <a:lnTo>
                  <a:pt x="447" y="1795"/>
                </a:lnTo>
                <a:lnTo>
                  <a:pt x="505" y="1766"/>
                </a:lnTo>
                <a:lnTo>
                  <a:pt x="573" y="1746"/>
                </a:lnTo>
                <a:lnTo>
                  <a:pt x="650" y="1737"/>
                </a:lnTo>
                <a:lnTo>
                  <a:pt x="718" y="1737"/>
                </a:lnTo>
                <a:lnTo>
                  <a:pt x="2862" y="1737"/>
                </a:lnTo>
                <a:lnTo>
                  <a:pt x="3105" y="1737"/>
                </a:lnTo>
                <a:lnTo>
                  <a:pt x="3347" y="1717"/>
                </a:lnTo>
                <a:lnTo>
                  <a:pt x="3599" y="1678"/>
                </a:lnTo>
                <a:lnTo>
                  <a:pt x="3842" y="1630"/>
                </a:lnTo>
                <a:lnTo>
                  <a:pt x="4094" y="1572"/>
                </a:lnTo>
                <a:lnTo>
                  <a:pt x="4337" y="1494"/>
                </a:lnTo>
                <a:lnTo>
                  <a:pt x="4589" y="1407"/>
                </a:lnTo>
                <a:lnTo>
                  <a:pt x="4832" y="1300"/>
                </a:lnTo>
                <a:lnTo>
                  <a:pt x="5084" y="1193"/>
                </a:lnTo>
                <a:lnTo>
                  <a:pt x="5336" y="1067"/>
                </a:lnTo>
                <a:lnTo>
                  <a:pt x="5588" y="912"/>
                </a:lnTo>
                <a:lnTo>
                  <a:pt x="5840" y="757"/>
                </a:lnTo>
                <a:lnTo>
                  <a:pt x="6102" y="582"/>
                </a:lnTo>
                <a:lnTo>
                  <a:pt x="6345" y="408"/>
                </a:lnTo>
                <a:lnTo>
                  <a:pt x="6607" y="214"/>
                </a:lnTo>
                <a:lnTo>
                  <a:pt x="6859" y="0"/>
                </a:lnTo>
                <a:lnTo>
                  <a:pt x="6985" y="10"/>
                </a:lnTo>
                <a:lnTo>
                  <a:pt x="7082" y="49"/>
                </a:lnTo>
                <a:lnTo>
                  <a:pt x="7170" y="97"/>
                </a:lnTo>
                <a:lnTo>
                  <a:pt x="7267" y="175"/>
                </a:lnTo>
                <a:lnTo>
                  <a:pt x="7334" y="262"/>
                </a:lnTo>
                <a:lnTo>
                  <a:pt x="7393" y="359"/>
                </a:lnTo>
                <a:lnTo>
                  <a:pt x="7432" y="466"/>
                </a:lnTo>
                <a:lnTo>
                  <a:pt x="7441" y="572"/>
                </a:lnTo>
                <a:close/>
                <a:moveTo>
                  <a:pt x="6859" y="5064"/>
                </a:moveTo>
                <a:lnTo>
                  <a:pt x="6859" y="737"/>
                </a:lnTo>
                <a:lnTo>
                  <a:pt x="6646" y="902"/>
                </a:lnTo>
                <a:lnTo>
                  <a:pt x="6423" y="1067"/>
                </a:lnTo>
                <a:lnTo>
                  <a:pt x="6209" y="1213"/>
                </a:lnTo>
                <a:lnTo>
                  <a:pt x="5986" y="1349"/>
                </a:lnTo>
                <a:lnTo>
                  <a:pt x="5773" y="1475"/>
                </a:lnTo>
                <a:lnTo>
                  <a:pt x="5559" y="1591"/>
                </a:lnTo>
                <a:lnTo>
                  <a:pt x="5336" y="1708"/>
                </a:lnTo>
                <a:lnTo>
                  <a:pt x="5132" y="1805"/>
                </a:lnTo>
                <a:lnTo>
                  <a:pt x="4909" y="1902"/>
                </a:lnTo>
                <a:lnTo>
                  <a:pt x="4696" y="1979"/>
                </a:lnTo>
                <a:lnTo>
                  <a:pt x="4492" y="2057"/>
                </a:lnTo>
                <a:lnTo>
                  <a:pt x="4279" y="2125"/>
                </a:lnTo>
                <a:lnTo>
                  <a:pt x="4065" y="2183"/>
                </a:lnTo>
                <a:lnTo>
                  <a:pt x="3852" y="2231"/>
                </a:lnTo>
                <a:lnTo>
                  <a:pt x="3648" y="2261"/>
                </a:lnTo>
                <a:lnTo>
                  <a:pt x="3435" y="2290"/>
                </a:lnTo>
                <a:lnTo>
                  <a:pt x="3435" y="3512"/>
                </a:lnTo>
                <a:lnTo>
                  <a:pt x="3648" y="3541"/>
                </a:lnTo>
                <a:lnTo>
                  <a:pt x="3852" y="3570"/>
                </a:lnTo>
                <a:lnTo>
                  <a:pt x="4065" y="3628"/>
                </a:lnTo>
                <a:lnTo>
                  <a:pt x="4288" y="3687"/>
                </a:lnTo>
                <a:lnTo>
                  <a:pt x="4492" y="3745"/>
                </a:lnTo>
                <a:lnTo>
                  <a:pt x="4705" y="3822"/>
                </a:lnTo>
                <a:lnTo>
                  <a:pt x="4919" y="3900"/>
                </a:lnTo>
                <a:lnTo>
                  <a:pt x="5142" y="3997"/>
                </a:lnTo>
                <a:lnTo>
                  <a:pt x="5346" y="4094"/>
                </a:lnTo>
                <a:lnTo>
                  <a:pt x="5559" y="4211"/>
                </a:lnTo>
                <a:lnTo>
                  <a:pt x="5782" y="4327"/>
                </a:lnTo>
                <a:lnTo>
                  <a:pt x="5986" y="4453"/>
                </a:lnTo>
                <a:lnTo>
                  <a:pt x="6209" y="4589"/>
                </a:lnTo>
                <a:lnTo>
                  <a:pt x="6432" y="4734"/>
                </a:lnTo>
                <a:lnTo>
                  <a:pt x="6646" y="4899"/>
                </a:lnTo>
                <a:close/>
              </a:path>
            </a:pathLst>
          </a:cu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4157599" y="3873031"/>
            <a:ext cx="1638055" cy="1638055"/>
          </a:xfrm>
          <a:custGeom>
            <a:avLst/>
            <a:gdLst/>
            <a:ahLst/>
            <a:cxnLst/>
            <a:rect l="l" t="t" r="r" b="b"/>
            <a:pathLst>
              <a:path w="209604" h="209604" extrusionOk="0">
                <a:moveTo>
                  <a:pt x="105932" y="91298"/>
                </a:moveTo>
                <a:lnTo>
                  <a:pt x="108030" y="91621"/>
                </a:lnTo>
                <a:lnTo>
                  <a:pt x="109967" y="92213"/>
                </a:lnTo>
                <a:lnTo>
                  <a:pt x="111742" y="93127"/>
                </a:lnTo>
                <a:lnTo>
                  <a:pt x="113356" y="94257"/>
                </a:lnTo>
                <a:lnTo>
                  <a:pt x="114755" y="95548"/>
                </a:lnTo>
                <a:lnTo>
                  <a:pt x="115938" y="97055"/>
                </a:lnTo>
                <a:lnTo>
                  <a:pt x="116907" y="98723"/>
                </a:lnTo>
                <a:lnTo>
                  <a:pt x="117660" y="100498"/>
                </a:lnTo>
                <a:lnTo>
                  <a:pt x="118144" y="102327"/>
                </a:lnTo>
                <a:lnTo>
                  <a:pt x="118359" y="104210"/>
                </a:lnTo>
                <a:lnTo>
                  <a:pt x="118306" y="106147"/>
                </a:lnTo>
                <a:lnTo>
                  <a:pt x="117929" y="108084"/>
                </a:lnTo>
                <a:lnTo>
                  <a:pt x="117283" y="109967"/>
                </a:lnTo>
                <a:lnTo>
                  <a:pt x="116369" y="111796"/>
                </a:lnTo>
                <a:lnTo>
                  <a:pt x="115078" y="113517"/>
                </a:lnTo>
                <a:lnTo>
                  <a:pt x="114324" y="114324"/>
                </a:lnTo>
                <a:lnTo>
                  <a:pt x="113302" y="115239"/>
                </a:lnTo>
                <a:lnTo>
                  <a:pt x="111043" y="116745"/>
                </a:lnTo>
                <a:lnTo>
                  <a:pt x="108622" y="117768"/>
                </a:lnTo>
                <a:lnTo>
                  <a:pt x="106093" y="118252"/>
                </a:lnTo>
                <a:lnTo>
                  <a:pt x="103457" y="118252"/>
                </a:lnTo>
                <a:lnTo>
                  <a:pt x="100928" y="117768"/>
                </a:lnTo>
                <a:lnTo>
                  <a:pt x="98454" y="116799"/>
                </a:lnTo>
                <a:lnTo>
                  <a:pt x="96248" y="115347"/>
                </a:lnTo>
                <a:lnTo>
                  <a:pt x="95226" y="114378"/>
                </a:lnTo>
                <a:lnTo>
                  <a:pt x="94257" y="113356"/>
                </a:lnTo>
                <a:lnTo>
                  <a:pt x="92805" y="111096"/>
                </a:lnTo>
                <a:lnTo>
                  <a:pt x="91782" y="108675"/>
                </a:lnTo>
                <a:lnTo>
                  <a:pt x="91298" y="106093"/>
                </a:lnTo>
                <a:lnTo>
                  <a:pt x="91298" y="103511"/>
                </a:lnTo>
                <a:lnTo>
                  <a:pt x="91836" y="100982"/>
                </a:lnTo>
                <a:lnTo>
                  <a:pt x="92858" y="98507"/>
                </a:lnTo>
                <a:lnTo>
                  <a:pt x="94311" y="96302"/>
                </a:lnTo>
                <a:lnTo>
                  <a:pt x="95279" y="95279"/>
                </a:lnTo>
                <a:lnTo>
                  <a:pt x="96248" y="94365"/>
                </a:lnTo>
                <a:lnTo>
                  <a:pt x="98454" y="92858"/>
                </a:lnTo>
                <a:lnTo>
                  <a:pt x="100875" y="91836"/>
                </a:lnTo>
                <a:lnTo>
                  <a:pt x="103457" y="91298"/>
                </a:lnTo>
                <a:close/>
                <a:moveTo>
                  <a:pt x="133477" y="44869"/>
                </a:moveTo>
                <a:lnTo>
                  <a:pt x="131325" y="45084"/>
                </a:lnTo>
                <a:lnTo>
                  <a:pt x="129281" y="45784"/>
                </a:lnTo>
                <a:lnTo>
                  <a:pt x="127290" y="46967"/>
                </a:lnTo>
                <a:lnTo>
                  <a:pt x="126322" y="47774"/>
                </a:lnTo>
                <a:lnTo>
                  <a:pt x="83228" y="89146"/>
                </a:lnTo>
                <a:lnTo>
                  <a:pt x="82206" y="90115"/>
                </a:lnTo>
                <a:lnTo>
                  <a:pt x="80700" y="92482"/>
                </a:lnTo>
                <a:lnTo>
                  <a:pt x="80269" y="93827"/>
                </a:lnTo>
                <a:lnTo>
                  <a:pt x="66335" y="152146"/>
                </a:lnTo>
                <a:lnTo>
                  <a:pt x="66066" y="153168"/>
                </a:lnTo>
                <a:lnTo>
                  <a:pt x="65905" y="155374"/>
                </a:lnTo>
                <a:lnTo>
                  <a:pt x="66281" y="157472"/>
                </a:lnTo>
                <a:lnTo>
                  <a:pt x="67196" y="159462"/>
                </a:lnTo>
                <a:lnTo>
                  <a:pt x="67841" y="160377"/>
                </a:lnTo>
                <a:lnTo>
                  <a:pt x="68487" y="161184"/>
                </a:lnTo>
                <a:lnTo>
                  <a:pt x="70101" y="162637"/>
                </a:lnTo>
                <a:lnTo>
                  <a:pt x="71930" y="163713"/>
                </a:lnTo>
                <a:lnTo>
                  <a:pt x="73921" y="164412"/>
                </a:lnTo>
                <a:lnTo>
                  <a:pt x="74997" y="164573"/>
                </a:lnTo>
                <a:lnTo>
                  <a:pt x="76127" y="164681"/>
                </a:lnTo>
                <a:lnTo>
                  <a:pt x="78225" y="164520"/>
                </a:lnTo>
                <a:lnTo>
                  <a:pt x="80323" y="163820"/>
                </a:lnTo>
                <a:lnTo>
                  <a:pt x="82314" y="162637"/>
                </a:lnTo>
                <a:lnTo>
                  <a:pt x="83228" y="161830"/>
                </a:lnTo>
                <a:lnTo>
                  <a:pt x="126322" y="120404"/>
                </a:lnTo>
                <a:lnTo>
                  <a:pt x="127398" y="119489"/>
                </a:lnTo>
                <a:lnTo>
                  <a:pt x="128904" y="117122"/>
                </a:lnTo>
                <a:lnTo>
                  <a:pt x="129281" y="115777"/>
                </a:lnTo>
                <a:lnTo>
                  <a:pt x="143269" y="57458"/>
                </a:lnTo>
                <a:lnTo>
                  <a:pt x="143538" y="56382"/>
                </a:lnTo>
                <a:lnTo>
                  <a:pt x="143699" y="54230"/>
                </a:lnTo>
                <a:lnTo>
                  <a:pt x="143269" y="52132"/>
                </a:lnTo>
                <a:lnTo>
                  <a:pt x="142408" y="50141"/>
                </a:lnTo>
                <a:lnTo>
                  <a:pt x="141762" y="49227"/>
                </a:lnTo>
                <a:lnTo>
                  <a:pt x="141117" y="48366"/>
                </a:lnTo>
                <a:lnTo>
                  <a:pt x="139503" y="46967"/>
                </a:lnTo>
                <a:lnTo>
                  <a:pt x="137674" y="45891"/>
                </a:lnTo>
                <a:lnTo>
                  <a:pt x="135629" y="45192"/>
                </a:lnTo>
                <a:lnTo>
                  <a:pt x="134607" y="44977"/>
                </a:lnTo>
                <a:lnTo>
                  <a:pt x="133477" y="44869"/>
                </a:lnTo>
                <a:close/>
                <a:moveTo>
                  <a:pt x="107599" y="20283"/>
                </a:moveTo>
                <a:lnTo>
                  <a:pt x="113141" y="20659"/>
                </a:lnTo>
                <a:lnTo>
                  <a:pt x="118628" y="21358"/>
                </a:lnTo>
                <a:lnTo>
                  <a:pt x="124008" y="22434"/>
                </a:lnTo>
                <a:lnTo>
                  <a:pt x="129335" y="23887"/>
                </a:lnTo>
                <a:lnTo>
                  <a:pt x="134553" y="25662"/>
                </a:lnTo>
                <a:lnTo>
                  <a:pt x="139664" y="27814"/>
                </a:lnTo>
                <a:lnTo>
                  <a:pt x="144614" y="30289"/>
                </a:lnTo>
                <a:lnTo>
                  <a:pt x="147035" y="31688"/>
                </a:lnTo>
                <a:lnTo>
                  <a:pt x="149456" y="33087"/>
                </a:lnTo>
                <a:lnTo>
                  <a:pt x="154029" y="36207"/>
                </a:lnTo>
                <a:lnTo>
                  <a:pt x="158386" y="39543"/>
                </a:lnTo>
                <a:lnTo>
                  <a:pt x="162529" y="43201"/>
                </a:lnTo>
                <a:lnTo>
                  <a:pt x="166403" y="47075"/>
                </a:lnTo>
                <a:lnTo>
                  <a:pt x="170061" y="51217"/>
                </a:lnTo>
                <a:lnTo>
                  <a:pt x="173397" y="55575"/>
                </a:lnTo>
                <a:lnTo>
                  <a:pt x="176463" y="60148"/>
                </a:lnTo>
                <a:lnTo>
                  <a:pt x="177916" y="62569"/>
                </a:lnTo>
                <a:lnTo>
                  <a:pt x="179261" y="64936"/>
                </a:lnTo>
                <a:lnTo>
                  <a:pt x="181789" y="69886"/>
                </a:lnTo>
                <a:lnTo>
                  <a:pt x="183941" y="74997"/>
                </a:lnTo>
                <a:lnTo>
                  <a:pt x="185717" y="80215"/>
                </a:lnTo>
                <a:lnTo>
                  <a:pt x="187169" y="85542"/>
                </a:lnTo>
                <a:lnTo>
                  <a:pt x="188245" y="90975"/>
                </a:lnTo>
                <a:lnTo>
                  <a:pt x="188945" y="96463"/>
                </a:lnTo>
                <a:lnTo>
                  <a:pt x="189268" y="102004"/>
                </a:lnTo>
                <a:lnTo>
                  <a:pt x="189321" y="104802"/>
                </a:lnTo>
                <a:lnTo>
                  <a:pt x="189268" y="107599"/>
                </a:lnTo>
                <a:lnTo>
                  <a:pt x="188945" y="113141"/>
                </a:lnTo>
                <a:lnTo>
                  <a:pt x="188245" y="118628"/>
                </a:lnTo>
                <a:lnTo>
                  <a:pt x="187169" y="124008"/>
                </a:lnTo>
                <a:lnTo>
                  <a:pt x="185717" y="129335"/>
                </a:lnTo>
                <a:lnTo>
                  <a:pt x="183941" y="134607"/>
                </a:lnTo>
                <a:lnTo>
                  <a:pt x="181789" y="139664"/>
                </a:lnTo>
                <a:lnTo>
                  <a:pt x="179261" y="144614"/>
                </a:lnTo>
                <a:lnTo>
                  <a:pt x="177916" y="147035"/>
                </a:lnTo>
                <a:lnTo>
                  <a:pt x="176463" y="149456"/>
                </a:lnTo>
                <a:lnTo>
                  <a:pt x="173397" y="154029"/>
                </a:lnTo>
                <a:lnTo>
                  <a:pt x="170061" y="158386"/>
                </a:lnTo>
                <a:lnTo>
                  <a:pt x="166403" y="162529"/>
                </a:lnTo>
                <a:lnTo>
                  <a:pt x="162529" y="166403"/>
                </a:lnTo>
                <a:lnTo>
                  <a:pt x="158386" y="170061"/>
                </a:lnTo>
                <a:lnTo>
                  <a:pt x="154029" y="173397"/>
                </a:lnTo>
                <a:lnTo>
                  <a:pt x="149456" y="176463"/>
                </a:lnTo>
                <a:lnTo>
                  <a:pt x="147035" y="177916"/>
                </a:lnTo>
                <a:lnTo>
                  <a:pt x="144614" y="179315"/>
                </a:lnTo>
                <a:lnTo>
                  <a:pt x="139664" y="181789"/>
                </a:lnTo>
                <a:lnTo>
                  <a:pt x="134553" y="183941"/>
                </a:lnTo>
                <a:lnTo>
                  <a:pt x="129335" y="185717"/>
                </a:lnTo>
                <a:lnTo>
                  <a:pt x="124008" y="187169"/>
                </a:lnTo>
                <a:lnTo>
                  <a:pt x="118628" y="188245"/>
                </a:lnTo>
                <a:lnTo>
                  <a:pt x="113141" y="188945"/>
                </a:lnTo>
                <a:lnTo>
                  <a:pt x="107599" y="189268"/>
                </a:lnTo>
                <a:lnTo>
                  <a:pt x="104802" y="189321"/>
                </a:lnTo>
                <a:lnTo>
                  <a:pt x="102004" y="189268"/>
                </a:lnTo>
                <a:lnTo>
                  <a:pt x="96463" y="188945"/>
                </a:lnTo>
                <a:lnTo>
                  <a:pt x="90975" y="188245"/>
                </a:lnTo>
                <a:lnTo>
                  <a:pt x="85542" y="187169"/>
                </a:lnTo>
                <a:lnTo>
                  <a:pt x="80215" y="185717"/>
                </a:lnTo>
                <a:lnTo>
                  <a:pt x="74997" y="183941"/>
                </a:lnTo>
                <a:lnTo>
                  <a:pt x="69886" y="181789"/>
                </a:lnTo>
                <a:lnTo>
                  <a:pt x="64936" y="179261"/>
                </a:lnTo>
                <a:lnTo>
                  <a:pt x="62569" y="177916"/>
                </a:lnTo>
                <a:lnTo>
                  <a:pt x="60148" y="176463"/>
                </a:lnTo>
                <a:lnTo>
                  <a:pt x="55575" y="173397"/>
                </a:lnTo>
                <a:lnTo>
                  <a:pt x="51217" y="170061"/>
                </a:lnTo>
                <a:lnTo>
                  <a:pt x="47075" y="166403"/>
                </a:lnTo>
                <a:lnTo>
                  <a:pt x="43201" y="162529"/>
                </a:lnTo>
                <a:lnTo>
                  <a:pt x="39543" y="158386"/>
                </a:lnTo>
                <a:lnTo>
                  <a:pt x="36207" y="154029"/>
                </a:lnTo>
                <a:lnTo>
                  <a:pt x="33087" y="149456"/>
                </a:lnTo>
                <a:lnTo>
                  <a:pt x="31688" y="147035"/>
                </a:lnTo>
                <a:lnTo>
                  <a:pt x="30289" y="144614"/>
                </a:lnTo>
                <a:lnTo>
                  <a:pt x="27814" y="139664"/>
                </a:lnTo>
                <a:lnTo>
                  <a:pt x="25662" y="134553"/>
                </a:lnTo>
                <a:lnTo>
                  <a:pt x="23887" y="129335"/>
                </a:lnTo>
                <a:lnTo>
                  <a:pt x="22434" y="124008"/>
                </a:lnTo>
                <a:lnTo>
                  <a:pt x="21359" y="118628"/>
                </a:lnTo>
                <a:lnTo>
                  <a:pt x="20659" y="113141"/>
                </a:lnTo>
                <a:lnTo>
                  <a:pt x="20283" y="107599"/>
                </a:lnTo>
                <a:lnTo>
                  <a:pt x="20283" y="104802"/>
                </a:lnTo>
                <a:lnTo>
                  <a:pt x="20283" y="102004"/>
                </a:lnTo>
                <a:lnTo>
                  <a:pt x="20659" y="96463"/>
                </a:lnTo>
                <a:lnTo>
                  <a:pt x="21359" y="90975"/>
                </a:lnTo>
                <a:lnTo>
                  <a:pt x="22434" y="85542"/>
                </a:lnTo>
                <a:lnTo>
                  <a:pt x="23887" y="80215"/>
                </a:lnTo>
                <a:lnTo>
                  <a:pt x="25662" y="74997"/>
                </a:lnTo>
                <a:lnTo>
                  <a:pt x="27814" y="69886"/>
                </a:lnTo>
                <a:lnTo>
                  <a:pt x="30289" y="64936"/>
                </a:lnTo>
                <a:lnTo>
                  <a:pt x="31688" y="62569"/>
                </a:lnTo>
                <a:lnTo>
                  <a:pt x="33087" y="60148"/>
                </a:lnTo>
                <a:lnTo>
                  <a:pt x="36207" y="55575"/>
                </a:lnTo>
                <a:lnTo>
                  <a:pt x="39543" y="51217"/>
                </a:lnTo>
                <a:lnTo>
                  <a:pt x="43201" y="47075"/>
                </a:lnTo>
                <a:lnTo>
                  <a:pt x="47075" y="43201"/>
                </a:lnTo>
                <a:lnTo>
                  <a:pt x="51217" y="39543"/>
                </a:lnTo>
                <a:lnTo>
                  <a:pt x="55575" y="36207"/>
                </a:lnTo>
                <a:lnTo>
                  <a:pt x="60148" y="33087"/>
                </a:lnTo>
                <a:lnTo>
                  <a:pt x="62569" y="31688"/>
                </a:lnTo>
                <a:lnTo>
                  <a:pt x="64936" y="30289"/>
                </a:lnTo>
                <a:lnTo>
                  <a:pt x="69886" y="27814"/>
                </a:lnTo>
                <a:lnTo>
                  <a:pt x="74997" y="25662"/>
                </a:lnTo>
                <a:lnTo>
                  <a:pt x="80215" y="23887"/>
                </a:lnTo>
                <a:lnTo>
                  <a:pt x="85542" y="22434"/>
                </a:lnTo>
                <a:lnTo>
                  <a:pt x="90975" y="21358"/>
                </a:lnTo>
                <a:lnTo>
                  <a:pt x="96463" y="20659"/>
                </a:lnTo>
                <a:lnTo>
                  <a:pt x="102004" y="20283"/>
                </a:lnTo>
                <a:close/>
                <a:moveTo>
                  <a:pt x="101359" y="0"/>
                </a:moveTo>
                <a:lnTo>
                  <a:pt x="94472" y="430"/>
                </a:lnTo>
                <a:lnTo>
                  <a:pt x="87694" y="1345"/>
                </a:lnTo>
                <a:lnTo>
                  <a:pt x="80969" y="2636"/>
                </a:lnTo>
                <a:lnTo>
                  <a:pt x="74351" y="4465"/>
                </a:lnTo>
                <a:lnTo>
                  <a:pt x="67841" y="6671"/>
                </a:lnTo>
                <a:lnTo>
                  <a:pt x="61547" y="9361"/>
                </a:lnTo>
                <a:lnTo>
                  <a:pt x="55414" y="12428"/>
                </a:lnTo>
                <a:lnTo>
                  <a:pt x="52401" y="14149"/>
                </a:lnTo>
                <a:lnTo>
                  <a:pt x="49442" y="15925"/>
                </a:lnTo>
                <a:lnTo>
                  <a:pt x="43739" y="19745"/>
                </a:lnTo>
                <a:lnTo>
                  <a:pt x="38359" y="23887"/>
                </a:lnTo>
                <a:lnTo>
                  <a:pt x="33248" y="28406"/>
                </a:lnTo>
                <a:lnTo>
                  <a:pt x="28406" y="33248"/>
                </a:lnTo>
                <a:lnTo>
                  <a:pt x="23887" y="38359"/>
                </a:lnTo>
                <a:lnTo>
                  <a:pt x="19745" y="43739"/>
                </a:lnTo>
                <a:lnTo>
                  <a:pt x="15925" y="49442"/>
                </a:lnTo>
                <a:lnTo>
                  <a:pt x="14149" y="52401"/>
                </a:lnTo>
                <a:lnTo>
                  <a:pt x="12428" y="55414"/>
                </a:lnTo>
                <a:lnTo>
                  <a:pt x="9361" y="61547"/>
                </a:lnTo>
                <a:lnTo>
                  <a:pt x="6671" y="67841"/>
                </a:lnTo>
                <a:lnTo>
                  <a:pt x="4465" y="74351"/>
                </a:lnTo>
                <a:lnTo>
                  <a:pt x="2636" y="80969"/>
                </a:lnTo>
                <a:lnTo>
                  <a:pt x="1345" y="87694"/>
                </a:lnTo>
                <a:lnTo>
                  <a:pt x="430" y="94472"/>
                </a:lnTo>
                <a:lnTo>
                  <a:pt x="0" y="101359"/>
                </a:lnTo>
                <a:lnTo>
                  <a:pt x="0" y="104802"/>
                </a:lnTo>
                <a:lnTo>
                  <a:pt x="0" y="108245"/>
                </a:lnTo>
                <a:lnTo>
                  <a:pt x="430" y="115131"/>
                </a:lnTo>
                <a:lnTo>
                  <a:pt x="1345" y="121910"/>
                </a:lnTo>
                <a:lnTo>
                  <a:pt x="2636" y="128635"/>
                </a:lnTo>
                <a:lnTo>
                  <a:pt x="4465" y="135253"/>
                </a:lnTo>
                <a:lnTo>
                  <a:pt x="6671" y="141709"/>
                </a:lnTo>
                <a:lnTo>
                  <a:pt x="9361" y="148057"/>
                </a:lnTo>
                <a:lnTo>
                  <a:pt x="12428" y="154190"/>
                </a:lnTo>
                <a:lnTo>
                  <a:pt x="14149" y="157203"/>
                </a:lnTo>
                <a:lnTo>
                  <a:pt x="15925" y="160162"/>
                </a:lnTo>
                <a:lnTo>
                  <a:pt x="19745" y="165811"/>
                </a:lnTo>
                <a:lnTo>
                  <a:pt x="23887" y="171245"/>
                </a:lnTo>
                <a:lnTo>
                  <a:pt x="28406" y="176356"/>
                </a:lnTo>
                <a:lnTo>
                  <a:pt x="33248" y="181198"/>
                </a:lnTo>
                <a:lnTo>
                  <a:pt x="38359" y="185663"/>
                </a:lnTo>
                <a:lnTo>
                  <a:pt x="43739" y="189859"/>
                </a:lnTo>
                <a:lnTo>
                  <a:pt x="49442" y="193679"/>
                </a:lnTo>
                <a:lnTo>
                  <a:pt x="52401" y="195454"/>
                </a:lnTo>
                <a:lnTo>
                  <a:pt x="55414" y="197176"/>
                </a:lnTo>
                <a:lnTo>
                  <a:pt x="61547" y="200243"/>
                </a:lnTo>
                <a:lnTo>
                  <a:pt x="67841" y="202933"/>
                </a:lnTo>
                <a:lnTo>
                  <a:pt x="74351" y="205138"/>
                </a:lnTo>
                <a:lnTo>
                  <a:pt x="80969" y="206914"/>
                </a:lnTo>
                <a:lnTo>
                  <a:pt x="87694" y="208259"/>
                </a:lnTo>
                <a:lnTo>
                  <a:pt x="94472" y="209173"/>
                </a:lnTo>
                <a:lnTo>
                  <a:pt x="101359" y="209550"/>
                </a:lnTo>
                <a:lnTo>
                  <a:pt x="104802" y="209604"/>
                </a:lnTo>
                <a:lnTo>
                  <a:pt x="108245" y="209550"/>
                </a:lnTo>
                <a:lnTo>
                  <a:pt x="115131" y="209173"/>
                </a:lnTo>
                <a:lnTo>
                  <a:pt x="121910" y="208259"/>
                </a:lnTo>
                <a:lnTo>
                  <a:pt x="128635" y="206914"/>
                </a:lnTo>
                <a:lnTo>
                  <a:pt x="135253" y="205138"/>
                </a:lnTo>
                <a:lnTo>
                  <a:pt x="141709" y="202933"/>
                </a:lnTo>
                <a:lnTo>
                  <a:pt x="148057" y="200243"/>
                </a:lnTo>
                <a:lnTo>
                  <a:pt x="154190" y="197176"/>
                </a:lnTo>
                <a:lnTo>
                  <a:pt x="157203" y="195454"/>
                </a:lnTo>
                <a:lnTo>
                  <a:pt x="160162" y="193679"/>
                </a:lnTo>
                <a:lnTo>
                  <a:pt x="165811" y="189859"/>
                </a:lnTo>
                <a:lnTo>
                  <a:pt x="171245" y="185663"/>
                </a:lnTo>
                <a:lnTo>
                  <a:pt x="176356" y="181198"/>
                </a:lnTo>
                <a:lnTo>
                  <a:pt x="181198" y="176356"/>
                </a:lnTo>
                <a:lnTo>
                  <a:pt x="185663" y="171245"/>
                </a:lnTo>
                <a:lnTo>
                  <a:pt x="189859" y="165811"/>
                </a:lnTo>
                <a:lnTo>
                  <a:pt x="193679" y="160162"/>
                </a:lnTo>
                <a:lnTo>
                  <a:pt x="195454" y="157203"/>
                </a:lnTo>
                <a:lnTo>
                  <a:pt x="197176" y="154190"/>
                </a:lnTo>
                <a:lnTo>
                  <a:pt x="200243" y="148057"/>
                </a:lnTo>
                <a:lnTo>
                  <a:pt x="202933" y="141709"/>
                </a:lnTo>
                <a:lnTo>
                  <a:pt x="205138" y="135253"/>
                </a:lnTo>
                <a:lnTo>
                  <a:pt x="206914" y="128635"/>
                </a:lnTo>
                <a:lnTo>
                  <a:pt x="208259" y="121910"/>
                </a:lnTo>
                <a:lnTo>
                  <a:pt x="209173" y="115131"/>
                </a:lnTo>
                <a:lnTo>
                  <a:pt x="209550" y="108245"/>
                </a:lnTo>
                <a:lnTo>
                  <a:pt x="209604" y="104802"/>
                </a:lnTo>
                <a:lnTo>
                  <a:pt x="209550" y="101359"/>
                </a:lnTo>
                <a:lnTo>
                  <a:pt x="209173" y="94472"/>
                </a:lnTo>
                <a:lnTo>
                  <a:pt x="208259" y="87694"/>
                </a:lnTo>
                <a:lnTo>
                  <a:pt x="206914" y="80969"/>
                </a:lnTo>
                <a:lnTo>
                  <a:pt x="205138" y="74351"/>
                </a:lnTo>
                <a:lnTo>
                  <a:pt x="202933" y="67841"/>
                </a:lnTo>
                <a:lnTo>
                  <a:pt x="200243" y="61547"/>
                </a:lnTo>
                <a:lnTo>
                  <a:pt x="197176" y="55414"/>
                </a:lnTo>
                <a:lnTo>
                  <a:pt x="195454" y="52401"/>
                </a:lnTo>
                <a:lnTo>
                  <a:pt x="193679" y="49442"/>
                </a:lnTo>
                <a:lnTo>
                  <a:pt x="189859" y="43739"/>
                </a:lnTo>
                <a:lnTo>
                  <a:pt x="185663" y="38359"/>
                </a:lnTo>
                <a:lnTo>
                  <a:pt x="181198" y="33248"/>
                </a:lnTo>
                <a:lnTo>
                  <a:pt x="176356" y="28406"/>
                </a:lnTo>
                <a:lnTo>
                  <a:pt x="171245" y="23887"/>
                </a:lnTo>
                <a:lnTo>
                  <a:pt x="165811" y="19745"/>
                </a:lnTo>
                <a:lnTo>
                  <a:pt x="160162" y="15925"/>
                </a:lnTo>
                <a:lnTo>
                  <a:pt x="157203" y="14149"/>
                </a:lnTo>
                <a:lnTo>
                  <a:pt x="154190" y="12428"/>
                </a:lnTo>
                <a:lnTo>
                  <a:pt x="148057" y="9361"/>
                </a:lnTo>
                <a:lnTo>
                  <a:pt x="141709" y="6671"/>
                </a:lnTo>
                <a:lnTo>
                  <a:pt x="135253" y="4465"/>
                </a:lnTo>
                <a:lnTo>
                  <a:pt x="128635" y="2636"/>
                </a:lnTo>
                <a:lnTo>
                  <a:pt x="121910" y="1345"/>
                </a:lnTo>
                <a:lnTo>
                  <a:pt x="115131" y="430"/>
                </a:lnTo>
                <a:lnTo>
                  <a:pt x="108245" y="0"/>
                </a:lnTo>
                <a:close/>
              </a:path>
            </a:pathLst>
          </a:cu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18588351" y="3818194"/>
            <a:ext cx="1638055" cy="1638055"/>
          </a:xfrm>
          <a:custGeom>
            <a:avLst/>
            <a:gdLst/>
            <a:ahLst/>
            <a:cxnLst/>
            <a:rect l="l" t="t" r="r" b="b"/>
            <a:pathLst>
              <a:path w="209604" h="209604" extrusionOk="0">
                <a:moveTo>
                  <a:pt x="149940" y="64237"/>
                </a:moveTo>
                <a:lnTo>
                  <a:pt x="148218" y="64882"/>
                </a:lnTo>
                <a:lnTo>
                  <a:pt x="147465" y="65474"/>
                </a:lnTo>
                <a:lnTo>
                  <a:pt x="87478" y="125084"/>
                </a:lnTo>
                <a:lnTo>
                  <a:pt x="62569" y="99314"/>
                </a:lnTo>
                <a:lnTo>
                  <a:pt x="61708" y="98723"/>
                </a:lnTo>
                <a:lnTo>
                  <a:pt x="59772" y="98077"/>
                </a:lnTo>
                <a:lnTo>
                  <a:pt x="58749" y="98023"/>
                </a:lnTo>
                <a:lnTo>
                  <a:pt x="57781" y="98077"/>
                </a:lnTo>
                <a:lnTo>
                  <a:pt x="56059" y="98723"/>
                </a:lnTo>
                <a:lnTo>
                  <a:pt x="55360" y="99314"/>
                </a:lnTo>
                <a:lnTo>
                  <a:pt x="45622" y="108998"/>
                </a:lnTo>
                <a:lnTo>
                  <a:pt x="44869" y="109644"/>
                </a:lnTo>
                <a:lnTo>
                  <a:pt x="44008" y="111419"/>
                </a:lnTo>
                <a:lnTo>
                  <a:pt x="43954" y="112388"/>
                </a:lnTo>
                <a:lnTo>
                  <a:pt x="44008" y="113464"/>
                </a:lnTo>
                <a:lnTo>
                  <a:pt x="44869" y="115400"/>
                </a:lnTo>
                <a:lnTo>
                  <a:pt x="45622" y="116207"/>
                </a:lnTo>
                <a:lnTo>
                  <a:pt x="84089" y="154674"/>
                </a:lnTo>
                <a:lnTo>
                  <a:pt x="84735" y="155427"/>
                </a:lnTo>
                <a:lnTo>
                  <a:pt x="86456" y="156288"/>
                </a:lnTo>
                <a:lnTo>
                  <a:pt x="87478" y="156342"/>
                </a:lnTo>
                <a:lnTo>
                  <a:pt x="88554" y="156234"/>
                </a:lnTo>
                <a:lnTo>
                  <a:pt x="90491" y="155374"/>
                </a:lnTo>
                <a:lnTo>
                  <a:pt x="91298" y="154674"/>
                </a:lnTo>
                <a:lnTo>
                  <a:pt x="163982" y="82421"/>
                </a:lnTo>
                <a:lnTo>
                  <a:pt x="164735" y="81776"/>
                </a:lnTo>
                <a:lnTo>
                  <a:pt x="165596" y="80000"/>
                </a:lnTo>
                <a:lnTo>
                  <a:pt x="165649" y="79032"/>
                </a:lnTo>
                <a:lnTo>
                  <a:pt x="165542" y="77956"/>
                </a:lnTo>
                <a:lnTo>
                  <a:pt x="164681" y="76019"/>
                </a:lnTo>
                <a:lnTo>
                  <a:pt x="163982" y="75212"/>
                </a:lnTo>
                <a:lnTo>
                  <a:pt x="154674" y="65905"/>
                </a:lnTo>
                <a:lnTo>
                  <a:pt x="153867" y="65151"/>
                </a:lnTo>
                <a:lnTo>
                  <a:pt x="151930" y="64291"/>
                </a:lnTo>
                <a:lnTo>
                  <a:pt x="150854" y="64237"/>
                </a:lnTo>
                <a:close/>
                <a:moveTo>
                  <a:pt x="107599" y="20283"/>
                </a:moveTo>
                <a:lnTo>
                  <a:pt x="113141" y="20659"/>
                </a:lnTo>
                <a:lnTo>
                  <a:pt x="118628" y="21358"/>
                </a:lnTo>
                <a:lnTo>
                  <a:pt x="124008" y="22434"/>
                </a:lnTo>
                <a:lnTo>
                  <a:pt x="129335" y="23887"/>
                </a:lnTo>
                <a:lnTo>
                  <a:pt x="134553" y="25662"/>
                </a:lnTo>
                <a:lnTo>
                  <a:pt x="139664" y="27814"/>
                </a:lnTo>
                <a:lnTo>
                  <a:pt x="144614" y="30289"/>
                </a:lnTo>
                <a:lnTo>
                  <a:pt x="147035" y="31688"/>
                </a:lnTo>
                <a:lnTo>
                  <a:pt x="149456" y="33087"/>
                </a:lnTo>
                <a:lnTo>
                  <a:pt x="154029" y="36207"/>
                </a:lnTo>
                <a:lnTo>
                  <a:pt x="158386" y="39543"/>
                </a:lnTo>
                <a:lnTo>
                  <a:pt x="162529" y="43201"/>
                </a:lnTo>
                <a:lnTo>
                  <a:pt x="166403" y="47075"/>
                </a:lnTo>
                <a:lnTo>
                  <a:pt x="170061" y="51217"/>
                </a:lnTo>
                <a:lnTo>
                  <a:pt x="173397" y="55575"/>
                </a:lnTo>
                <a:lnTo>
                  <a:pt x="176463" y="60148"/>
                </a:lnTo>
                <a:lnTo>
                  <a:pt x="177916" y="62569"/>
                </a:lnTo>
                <a:lnTo>
                  <a:pt x="179261" y="64936"/>
                </a:lnTo>
                <a:lnTo>
                  <a:pt x="181789" y="69886"/>
                </a:lnTo>
                <a:lnTo>
                  <a:pt x="183941" y="74997"/>
                </a:lnTo>
                <a:lnTo>
                  <a:pt x="185717" y="80215"/>
                </a:lnTo>
                <a:lnTo>
                  <a:pt x="187169" y="85542"/>
                </a:lnTo>
                <a:lnTo>
                  <a:pt x="188245" y="90975"/>
                </a:lnTo>
                <a:lnTo>
                  <a:pt x="188945" y="96463"/>
                </a:lnTo>
                <a:lnTo>
                  <a:pt x="189268" y="102004"/>
                </a:lnTo>
                <a:lnTo>
                  <a:pt x="189321" y="104802"/>
                </a:lnTo>
                <a:lnTo>
                  <a:pt x="189268" y="107599"/>
                </a:lnTo>
                <a:lnTo>
                  <a:pt x="188945" y="113141"/>
                </a:lnTo>
                <a:lnTo>
                  <a:pt x="188245" y="118628"/>
                </a:lnTo>
                <a:lnTo>
                  <a:pt x="187169" y="124008"/>
                </a:lnTo>
                <a:lnTo>
                  <a:pt x="185717" y="129335"/>
                </a:lnTo>
                <a:lnTo>
                  <a:pt x="183941" y="134607"/>
                </a:lnTo>
                <a:lnTo>
                  <a:pt x="181789" y="139664"/>
                </a:lnTo>
                <a:lnTo>
                  <a:pt x="179261" y="144614"/>
                </a:lnTo>
                <a:lnTo>
                  <a:pt x="177916" y="147035"/>
                </a:lnTo>
                <a:lnTo>
                  <a:pt x="176463" y="149456"/>
                </a:lnTo>
                <a:lnTo>
                  <a:pt x="173397" y="154029"/>
                </a:lnTo>
                <a:lnTo>
                  <a:pt x="170061" y="158386"/>
                </a:lnTo>
                <a:lnTo>
                  <a:pt x="166403" y="162529"/>
                </a:lnTo>
                <a:lnTo>
                  <a:pt x="162529" y="166403"/>
                </a:lnTo>
                <a:lnTo>
                  <a:pt x="158386" y="170061"/>
                </a:lnTo>
                <a:lnTo>
                  <a:pt x="154029" y="173397"/>
                </a:lnTo>
                <a:lnTo>
                  <a:pt x="149456" y="176463"/>
                </a:lnTo>
                <a:lnTo>
                  <a:pt x="147035" y="177916"/>
                </a:lnTo>
                <a:lnTo>
                  <a:pt x="144614" y="179315"/>
                </a:lnTo>
                <a:lnTo>
                  <a:pt x="139664" y="181789"/>
                </a:lnTo>
                <a:lnTo>
                  <a:pt x="134553" y="183941"/>
                </a:lnTo>
                <a:lnTo>
                  <a:pt x="129335" y="185717"/>
                </a:lnTo>
                <a:lnTo>
                  <a:pt x="124008" y="187169"/>
                </a:lnTo>
                <a:lnTo>
                  <a:pt x="118628" y="188245"/>
                </a:lnTo>
                <a:lnTo>
                  <a:pt x="113141" y="188945"/>
                </a:lnTo>
                <a:lnTo>
                  <a:pt x="107599" y="189268"/>
                </a:lnTo>
                <a:lnTo>
                  <a:pt x="104802" y="189321"/>
                </a:lnTo>
                <a:lnTo>
                  <a:pt x="102004" y="189268"/>
                </a:lnTo>
                <a:lnTo>
                  <a:pt x="96463" y="188945"/>
                </a:lnTo>
                <a:lnTo>
                  <a:pt x="90975" y="188245"/>
                </a:lnTo>
                <a:lnTo>
                  <a:pt x="85542" y="187169"/>
                </a:lnTo>
                <a:lnTo>
                  <a:pt x="80215" y="185717"/>
                </a:lnTo>
                <a:lnTo>
                  <a:pt x="74997" y="183941"/>
                </a:lnTo>
                <a:lnTo>
                  <a:pt x="69886" y="181789"/>
                </a:lnTo>
                <a:lnTo>
                  <a:pt x="64936" y="179261"/>
                </a:lnTo>
                <a:lnTo>
                  <a:pt x="62569" y="177916"/>
                </a:lnTo>
                <a:lnTo>
                  <a:pt x="60148" y="176463"/>
                </a:lnTo>
                <a:lnTo>
                  <a:pt x="55575" y="173397"/>
                </a:lnTo>
                <a:lnTo>
                  <a:pt x="51217" y="170061"/>
                </a:lnTo>
                <a:lnTo>
                  <a:pt x="47075" y="166403"/>
                </a:lnTo>
                <a:lnTo>
                  <a:pt x="43201" y="162529"/>
                </a:lnTo>
                <a:lnTo>
                  <a:pt x="39543" y="158386"/>
                </a:lnTo>
                <a:lnTo>
                  <a:pt x="36207" y="154029"/>
                </a:lnTo>
                <a:lnTo>
                  <a:pt x="33087" y="149456"/>
                </a:lnTo>
                <a:lnTo>
                  <a:pt x="31688" y="147035"/>
                </a:lnTo>
                <a:lnTo>
                  <a:pt x="30289" y="144614"/>
                </a:lnTo>
                <a:lnTo>
                  <a:pt x="27814" y="139664"/>
                </a:lnTo>
                <a:lnTo>
                  <a:pt x="25662" y="134553"/>
                </a:lnTo>
                <a:lnTo>
                  <a:pt x="23887" y="129335"/>
                </a:lnTo>
                <a:lnTo>
                  <a:pt x="22434" y="124008"/>
                </a:lnTo>
                <a:lnTo>
                  <a:pt x="21359" y="118628"/>
                </a:lnTo>
                <a:lnTo>
                  <a:pt x="20659" y="113141"/>
                </a:lnTo>
                <a:lnTo>
                  <a:pt x="20283" y="107599"/>
                </a:lnTo>
                <a:lnTo>
                  <a:pt x="20283" y="104802"/>
                </a:lnTo>
                <a:lnTo>
                  <a:pt x="20283" y="102004"/>
                </a:lnTo>
                <a:lnTo>
                  <a:pt x="20659" y="96463"/>
                </a:lnTo>
                <a:lnTo>
                  <a:pt x="21359" y="90975"/>
                </a:lnTo>
                <a:lnTo>
                  <a:pt x="22434" y="85542"/>
                </a:lnTo>
                <a:lnTo>
                  <a:pt x="23887" y="80215"/>
                </a:lnTo>
                <a:lnTo>
                  <a:pt x="25662" y="74997"/>
                </a:lnTo>
                <a:lnTo>
                  <a:pt x="27814" y="69886"/>
                </a:lnTo>
                <a:lnTo>
                  <a:pt x="30289" y="64936"/>
                </a:lnTo>
                <a:lnTo>
                  <a:pt x="31688" y="62569"/>
                </a:lnTo>
                <a:lnTo>
                  <a:pt x="33087" y="60148"/>
                </a:lnTo>
                <a:lnTo>
                  <a:pt x="36207" y="55575"/>
                </a:lnTo>
                <a:lnTo>
                  <a:pt x="39543" y="51217"/>
                </a:lnTo>
                <a:lnTo>
                  <a:pt x="43201" y="47075"/>
                </a:lnTo>
                <a:lnTo>
                  <a:pt x="47075" y="43201"/>
                </a:lnTo>
                <a:lnTo>
                  <a:pt x="51217" y="39543"/>
                </a:lnTo>
                <a:lnTo>
                  <a:pt x="55575" y="36207"/>
                </a:lnTo>
                <a:lnTo>
                  <a:pt x="60148" y="33087"/>
                </a:lnTo>
                <a:lnTo>
                  <a:pt x="62569" y="31688"/>
                </a:lnTo>
                <a:lnTo>
                  <a:pt x="64936" y="30289"/>
                </a:lnTo>
                <a:lnTo>
                  <a:pt x="69886" y="27814"/>
                </a:lnTo>
                <a:lnTo>
                  <a:pt x="74997" y="25662"/>
                </a:lnTo>
                <a:lnTo>
                  <a:pt x="80215" y="23887"/>
                </a:lnTo>
                <a:lnTo>
                  <a:pt x="85542" y="22434"/>
                </a:lnTo>
                <a:lnTo>
                  <a:pt x="90975" y="21358"/>
                </a:lnTo>
                <a:lnTo>
                  <a:pt x="96463" y="20659"/>
                </a:lnTo>
                <a:lnTo>
                  <a:pt x="102004" y="20283"/>
                </a:lnTo>
                <a:close/>
                <a:moveTo>
                  <a:pt x="101359" y="0"/>
                </a:moveTo>
                <a:lnTo>
                  <a:pt x="94472" y="430"/>
                </a:lnTo>
                <a:lnTo>
                  <a:pt x="87694" y="1345"/>
                </a:lnTo>
                <a:lnTo>
                  <a:pt x="80969" y="2636"/>
                </a:lnTo>
                <a:lnTo>
                  <a:pt x="74351" y="4465"/>
                </a:lnTo>
                <a:lnTo>
                  <a:pt x="67841" y="6671"/>
                </a:lnTo>
                <a:lnTo>
                  <a:pt x="61547" y="9361"/>
                </a:lnTo>
                <a:lnTo>
                  <a:pt x="55414" y="12428"/>
                </a:lnTo>
                <a:lnTo>
                  <a:pt x="52401" y="14149"/>
                </a:lnTo>
                <a:lnTo>
                  <a:pt x="49442" y="15925"/>
                </a:lnTo>
                <a:lnTo>
                  <a:pt x="43739" y="19745"/>
                </a:lnTo>
                <a:lnTo>
                  <a:pt x="38359" y="23887"/>
                </a:lnTo>
                <a:lnTo>
                  <a:pt x="33248" y="28406"/>
                </a:lnTo>
                <a:lnTo>
                  <a:pt x="28406" y="33248"/>
                </a:lnTo>
                <a:lnTo>
                  <a:pt x="23887" y="38359"/>
                </a:lnTo>
                <a:lnTo>
                  <a:pt x="19745" y="43739"/>
                </a:lnTo>
                <a:lnTo>
                  <a:pt x="15925" y="49442"/>
                </a:lnTo>
                <a:lnTo>
                  <a:pt x="14149" y="52401"/>
                </a:lnTo>
                <a:lnTo>
                  <a:pt x="12428" y="55414"/>
                </a:lnTo>
                <a:lnTo>
                  <a:pt x="9361" y="61547"/>
                </a:lnTo>
                <a:lnTo>
                  <a:pt x="6671" y="67841"/>
                </a:lnTo>
                <a:lnTo>
                  <a:pt x="4465" y="74351"/>
                </a:lnTo>
                <a:lnTo>
                  <a:pt x="2636" y="80969"/>
                </a:lnTo>
                <a:lnTo>
                  <a:pt x="1345" y="87694"/>
                </a:lnTo>
                <a:lnTo>
                  <a:pt x="430" y="94472"/>
                </a:lnTo>
                <a:lnTo>
                  <a:pt x="0" y="101359"/>
                </a:lnTo>
                <a:lnTo>
                  <a:pt x="0" y="104802"/>
                </a:lnTo>
                <a:lnTo>
                  <a:pt x="0" y="108245"/>
                </a:lnTo>
                <a:lnTo>
                  <a:pt x="430" y="115131"/>
                </a:lnTo>
                <a:lnTo>
                  <a:pt x="1345" y="121910"/>
                </a:lnTo>
                <a:lnTo>
                  <a:pt x="2636" y="128635"/>
                </a:lnTo>
                <a:lnTo>
                  <a:pt x="4465" y="135253"/>
                </a:lnTo>
                <a:lnTo>
                  <a:pt x="6671" y="141709"/>
                </a:lnTo>
                <a:lnTo>
                  <a:pt x="9361" y="148057"/>
                </a:lnTo>
                <a:lnTo>
                  <a:pt x="12428" y="154190"/>
                </a:lnTo>
                <a:lnTo>
                  <a:pt x="14149" y="157203"/>
                </a:lnTo>
                <a:lnTo>
                  <a:pt x="15925" y="160162"/>
                </a:lnTo>
                <a:lnTo>
                  <a:pt x="19745" y="165811"/>
                </a:lnTo>
                <a:lnTo>
                  <a:pt x="23887" y="171245"/>
                </a:lnTo>
                <a:lnTo>
                  <a:pt x="28406" y="176356"/>
                </a:lnTo>
                <a:lnTo>
                  <a:pt x="33248" y="181198"/>
                </a:lnTo>
                <a:lnTo>
                  <a:pt x="38359" y="185663"/>
                </a:lnTo>
                <a:lnTo>
                  <a:pt x="43739" y="189859"/>
                </a:lnTo>
                <a:lnTo>
                  <a:pt x="49442" y="193679"/>
                </a:lnTo>
                <a:lnTo>
                  <a:pt x="52401" y="195454"/>
                </a:lnTo>
                <a:lnTo>
                  <a:pt x="55414" y="197176"/>
                </a:lnTo>
                <a:lnTo>
                  <a:pt x="61547" y="200243"/>
                </a:lnTo>
                <a:lnTo>
                  <a:pt x="67841" y="202933"/>
                </a:lnTo>
                <a:lnTo>
                  <a:pt x="74351" y="205138"/>
                </a:lnTo>
                <a:lnTo>
                  <a:pt x="80969" y="206914"/>
                </a:lnTo>
                <a:lnTo>
                  <a:pt x="87694" y="208259"/>
                </a:lnTo>
                <a:lnTo>
                  <a:pt x="94472" y="209173"/>
                </a:lnTo>
                <a:lnTo>
                  <a:pt x="101359" y="209550"/>
                </a:lnTo>
                <a:lnTo>
                  <a:pt x="104802" y="209604"/>
                </a:lnTo>
                <a:lnTo>
                  <a:pt x="108245" y="209550"/>
                </a:lnTo>
                <a:lnTo>
                  <a:pt x="115131" y="209173"/>
                </a:lnTo>
                <a:lnTo>
                  <a:pt x="121910" y="208259"/>
                </a:lnTo>
                <a:lnTo>
                  <a:pt x="128635" y="206914"/>
                </a:lnTo>
                <a:lnTo>
                  <a:pt x="135253" y="205138"/>
                </a:lnTo>
                <a:lnTo>
                  <a:pt x="141709" y="202933"/>
                </a:lnTo>
                <a:lnTo>
                  <a:pt x="148057" y="200243"/>
                </a:lnTo>
                <a:lnTo>
                  <a:pt x="154190" y="197176"/>
                </a:lnTo>
                <a:lnTo>
                  <a:pt x="157203" y="195454"/>
                </a:lnTo>
                <a:lnTo>
                  <a:pt x="160162" y="193679"/>
                </a:lnTo>
                <a:lnTo>
                  <a:pt x="165811" y="189859"/>
                </a:lnTo>
                <a:lnTo>
                  <a:pt x="171245" y="185663"/>
                </a:lnTo>
                <a:lnTo>
                  <a:pt x="176356" y="181198"/>
                </a:lnTo>
                <a:lnTo>
                  <a:pt x="181198" y="176356"/>
                </a:lnTo>
                <a:lnTo>
                  <a:pt x="185663" y="171245"/>
                </a:lnTo>
                <a:lnTo>
                  <a:pt x="189859" y="165811"/>
                </a:lnTo>
                <a:lnTo>
                  <a:pt x="193679" y="160162"/>
                </a:lnTo>
                <a:lnTo>
                  <a:pt x="195454" y="157203"/>
                </a:lnTo>
                <a:lnTo>
                  <a:pt x="197176" y="154190"/>
                </a:lnTo>
                <a:lnTo>
                  <a:pt x="200243" y="148057"/>
                </a:lnTo>
                <a:lnTo>
                  <a:pt x="202933" y="141709"/>
                </a:lnTo>
                <a:lnTo>
                  <a:pt x="205138" y="135253"/>
                </a:lnTo>
                <a:lnTo>
                  <a:pt x="206914" y="128635"/>
                </a:lnTo>
                <a:lnTo>
                  <a:pt x="208259" y="121910"/>
                </a:lnTo>
                <a:lnTo>
                  <a:pt x="209173" y="115131"/>
                </a:lnTo>
                <a:lnTo>
                  <a:pt x="209550" y="108245"/>
                </a:lnTo>
                <a:lnTo>
                  <a:pt x="209604" y="104802"/>
                </a:lnTo>
                <a:lnTo>
                  <a:pt x="209550" y="101359"/>
                </a:lnTo>
                <a:lnTo>
                  <a:pt x="209173" y="94472"/>
                </a:lnTo>
                <a:lnTo>
                  <a:pt x="208259" y="87694"/>
                </a:lnTo>
                <a:lnTo>
                  <a:pt x="206914" y="80969"/>
                </a:lnTo>
                <a:lnTo>
                  <a:pt x="205138" y="74351"/>
                </a:lnTo>
                <a:lnTo>
                  <a:pt x="202933" y="67841"/>
                </a:lnTo>
                <a:lnTo>
                  <a:pt x="200243" y="61547"/>
                </a:lnTo>
                <a:lnTo>
                  <a:pt x="197176" y="55414"/>
                </a:lnTo>
                <a:lnTo>
                  <a:pt x="195454" y="52401"/>
                </a:lnTo>
                <a:lnTo>
                  <a:pt x="193679" y="49442"/>
                </a:lnTo>
                <a:lnTo>
                  <a:pt x="189859" y="43739"/>
                </a:lnTo>
                <a:lnTo>
                  <a:pt x="185663" y="38359"/>
                </a:lnTo>
                <a:lnTo>
                  <a:pt x="181198" y="33248"/>
                </a:lnTo>
                <a:lnTo>
                  <a:pt x="176356" y="28406"/>
                </a:lnTo>
                <a:lnTo>
                  <a:pt x="171245" y="23887"/>
                </a:lnTo>
                <a:lnTo>
                  <a:pt x="165811" y="19745"/>
                </a:lnTo>
                <a:lnTo>
                  <a:pt x="160162" y="15925"/>
                </a:lnTo>
                <a:lnTo>
                  <a:pt x="157203" y="14149"/>
                </a:lnTo>
                <a:lnTo>
                  <a:pt x="154190" y="12428"/>
                </a:lnTo>
                <a:lnTo>
                  <a:pt x="148057" y="9361"/>
                </a:lnTo>
                <a:lnTo>
                  <a:pt x="141709" y="6671"/>
                </a:lnTo>
                <a:lnTo>
                  <a:pt x="135253" y="4465"/>
                </a:lnTo>
                <a:lnTo>
                  <a:pt x="128635" y="2636"/>
                </a:lnTo>
                <a:lnTo>
                  <a:pt x="121910" y="1345"/>
                </a:lnTo>
                <a:lnTo>
                  <a:pt x="115131" y="430"/>
                </a:lnTo>
                <a:lnTo>
                  <a:pt x="108245" y="0"/>
                </a:lnTo>
                <a:close/>
              </a:path>
            </a:pathLst>
          </a:cu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/>
          <p:nvPr/>
        </p:nvSpPr>
        <p:spPr>
          <a:xfrm>
            <a:off x="4183875" y="7417782"/>
            <a:ext cx="13950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9"/>
          <p:cNvSpPr txBox="1"/>
          <p:nvPr/>
        </p:nvSpPr>
        <p:spPr>
          <a:xfrm>
            <a:off x="9906000" y="6300182"/>
            <a:ext cx="457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Lato"/>
              <a:buNone/>
            </a:pPr>
            <a:r>
              <a:rPr lang="en-US" sz="38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Management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5" name="Google Shape;75;p9"/>
          <p:cNvSpPr txBox="1"/>
          <p:nvPr/>
        </p:nvSpPr>
        <p:spPr>
          <a:xfrm>
            <a:off x="9524850" y="8053507"/>
            <a:ext cx="5143800" cy="444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Copy Lists, CTs, Terms Store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Bulk Upload Files (from PC)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Bulk Edit - Sites &amp; Lists Settings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 Light"/>
                <a:ea typeface="Montserrat Light"/>
                <a:cs typeface="Montserrat Light"/>
                <a:sym typeface="Montserrat Light"/>
              </a:rPr>
              <a:t>Bulk Edit – Files &amp; Web Pages</a:t>
            </a:r>
            <a:endParaRPr lang="en-US" sz="2100" i="0" u="none" strike="noStrike" cap="none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Identify Broken Links to Fix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 Light"/>
                <a:ea typeface="Montserrat Light"/>
                <a:cs typeface="Montserrat Light"/>
                <a:sym typeface="Montserrat Light"/>
              </a:rPr>
              <a:t>Create “Permission Templates”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 Light"/>
                <a:ea typeface="Montserrat Light"/>
                <a:cs typeface="Montserrat Light"/>
                <a:sym typeface="Montserrat Light"/>
              </a:rPr>
              <a:t>Schedule Jobs, e.g. schedule Permission Changes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endParaRPr sz="21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11399250" y="7417782"/>
            <a:ext cx="13950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 txBox="1"/>
          <p:nvPr/>
        </p:nvSpPr>
        <p:spPr>
          <a:xfrm>
            <a:off x="17121375" y="6300182"/>
            <a:ext cx="457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Lato"/>
              <a:buNone/>
            </a:pPr>
            <a:r>
              <a:rPr lang="en-US" sz="38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Clean up Tasks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8" name="Google Shape;78;p9"/>
          <p:cNvSpPr txBox="1"/>
          <p:nvPr/>
        </p:nvSpPr>
        <p:spPr>
          <a:xfrm>
            <a:off x="16740224" y="8053506"/>
            <a:ext cx="5514657" cy="4963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Process for Flagging Sites &amp; Lists to be Deleted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Recycle, Hide Sites &amp; Lists in bulk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Find and Delete Items &amp; Files in bulk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 Light"/>
                <a:ea typeface="Montserrat Light"/>
                <a:cs typeface="Montserrat Light"/>
                <a:sym typeface="Montserrat Light"/>
              </a:rPr>
              <a:t>Cleanup Granular Permissions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Remove Users from multiple Site Collections at once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Fix Broken Links in bulk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endParaRPr sz="21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8614625" y="7417782"/>
            <a:ext cx="13950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4;p6">
            <a:extLst>
              <a:ext uri="{FF2B5EF4-FFF2-40B4-BE49-F238E27FC236}">
                <a16:creationId xmlns:a16="http://schemas.microsoft.com/office/drawing/2014/main" id="{AF39C5B2-7913-4C62-9602-5C5DF80ECC01}"/>
              </a:ext>
            </a:extLst>
          </p:cNvPr>
          <p:cNvSpPr txBox="1"/>
          <p:nvPr/>
        </p:nvSpPr>
        <p:spPr>
          <a:xfrm>
            <a:off x="6433500" y="2333984"/>
            <a:ext cx="11326500" cy="6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</a:pPr>
            <a:r>
              <a:rPr lang="en-US" sz="2800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Acronym “SET”</a:t>
            </a:r>
            <a:endParaRPr dirty="0">
              <a:solidFill>
                <a:srgbClr val="A6AAA9"/>
              </a:solidFill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0;p12">
            <a:extLst>
              <a:ext uri="{FF2B5EF4-FFF2-40B4-BE49-F238E27FC236}">
                <a16:creationId xmlns:a16="http://schemas.microsoft.com/office/drawing/2014/main" id="{FA36F08B-204A-4EC4-AF61-921DEAB95713}"/>
              </a:ext>
            </a:extLst>
          </p:cNvPr>
          <p:cNvSpPr txBox="1"/>
          <p:nvPr/>
        </p:nvSpPr>
        <p:spPr>
          <a:xfrm>
            <a:off x="5976819" y="5186865"/>
            <a:ext cx="11811794" cy="165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SharePoint Essentials Toolkit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highlight>
                  <a:srgbClr val="FFFF00"/>
                </a:highlight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“Live Demo”</a:t>
            </a:r>
            <a:endParaRPr b="1" dirty="0">
              <a:highlight>
                <a:srgbClr val="FFFF00"/>
              </a:highlight>
              <a:latin typeface="Avenir Next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" name="Google Shape;242;p15">
            <a:extLst>
              <a:ext uri="{FF2B5EF4-FFF2-40B4-BE49-F238E27FC236}">
                <a16:creationId xmlns:a16="http://schemas.microsoft.com/office/drawing/2014/main" id="{74B2F92C-E529-4463-8866-841AD210864D}"/>
              </a:ext>
            </a:extLst>
          </p:cNvPr>
          <p:cNvSpPr txBox="1"/>
          <p:nvPr/>
        </p:nvSpPr>
        <p:spPr>
          <a:xfrm>
            <a:off x="4262716" y="8027506"/>
            <a:ext cx="152400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0666D"/>
              </a:buClr>
              <a:buSzPts val="2600"/>
              <a:buFont typeface="Lato"/>
              <a:buNone/>
            </a:pPr>
            <a:r>
              <a:rPr lang="en-US" sz="2600" i="0" u="none" strike="noStrike" cap="none" dirty="0">
                <a:solidFill>
                  <a:srgbClr val="60666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Let’s Take a Look!</a:t>
            </a:r>
            <a:endParaRPr sz="26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083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"/>
          <p:cNvSpPr txBox="1"/>
          <p:nvPr/>
        </p:nvSpPr>
        <p:spPr>
          <a:xfrm>
            <a:off x="1954126" y="2870791"/>
            <a:ext cx="4293300" cy="325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ato"/>
              <a:buNone/>
            </a:pPr>
            <a:r>
              <a:rPr lang="en-US" sz="4400" u="none" strike="noStrike" cap="none" dirty="0">
                <a:solidFill>
                  <a:srgbClr val="000000"/>
                </a:solidFill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  <a:t>Broken Link Manager</a:t>
            </a:r>
            <a:endParaRPr dirty="0">
              <a:latin typeface="Avenir Next Medium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983312" y="6822785"/>
            <a:ext cx="7040547" cy="613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on Valid &amp; Broken Links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Inside Web Pages, Web Parts, Navigation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Inside Files (PDF, Word, Excel, PPT, XML…)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Bulk Find/Replace Links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Preserves “Last Modified”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on Schedule to SharePoint</a:t>
            </a:r>
          </a:p>
        </p:txBody>
      </p:sp>
      <p:sp>
        <p:nvSpPr>
          <p:cNvPr id="382" name="Google Shape;382;p23"/>
          <p:cNvSpPr txBox="1"/>
          <p:nvPr/>
        </p:nvSpPr>
        <p:spPr>
          <a:xfrm>
            <a:off x="2744351" y="2615900"/>
            <a:ext cx="2712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A6AAA9"/>
              </a:buClr>
              <a:buSzPts val="2000"/>
            </a:pPr>
            <a:r>
              <a:rPr lang="en-US" sz="2000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COMPONENT</a:t>
            </a:r>
            <a:endParaRPr lang="en-US" dirty="0"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3386325" y="6127982"/>
            <a:ext cx="14289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D8ABC-6105-D140-98E5-9BE18F55D5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6" r="16666"/>
          <a:stretch/>
        </p:blipFill>
        <p:spPr>
          <a:xfrm>
            <a:off x="8128000" y="0"/>
            <a:ext cx="1625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53585F"/>
      </a:dk1>
      <a:lt1>
        <a:srgbClr val="5F3E0C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5868E4F167534AB2D8EB5D494B9874" ma:contentTypeVersion="3" ma:contentTypeDescription="Create a new document." ma:contentTypeScope="" ma:versionID="bc3a1d0fa2251545b574f505461d3752">
  <xsd:schema xmlns:xsd="http://www.w3.org/2001/XMLSchema" xmlns:xs="http://www.w3.org/2001/XMLSchema" xmlns:p="http://schemas.microsoft.com/office/2006/metadata/properties" xmlns:ns2="bb540306-8092-424d-af70-626d5a3f52e5" targetNamespace="http://schemas.microsoft.com/office/2006/metadata/properties" ma:root="true" ma:fieldsID="acf35a26b1ec484b1a41e6d430aed22f" ns2:_="">
    <xsd:import namespace="bb540306-8092-424d-af70-626d5a3f52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40306-8092-424d-af70-626d5a3f5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1D2C76-9B24-430B-8A51-FC0F85A41C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658FC7-48AA-4B6A-B22E-3D27E5A48CF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504A86B-73E0-464C-B526-0F8B6E06D5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540306-8092-424d-af70-626d5a3f52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9595</TotalTime>
  <Words>924</Words>
  <Application>Microsoft Office PowerPoint</Application>
  <PresentationFormat>Custom</PresentationFormat>
  <Paragraphs>216</Paragraphs>
  <Slides>22</Slides>
  <Notes>18</Notes>
  <HiddenSlides>11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Lato</vt:lpstr>
      <vt:lpstr>Montserrat SemiBold</vt:lpstr>
      <vt:lpstr>Arial</vt:lpstr>
      <vt:lpstr>Open Sans</vt:lpstr>
      <vt:lpstr>Montserrat Light</vt:lpstr>
      <vt:lpstr>Lato Light</vt:lpstr>
      <vt:lpstr>Montserrat</vt:lpstr>
      <vt:lpstr>Avenir Next</vt:lpstr>
      <vt:lpstr>Avenir Next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24</cp:revision>
  <dcterms:modified xsi:type="dcterms:W3CDTF">2020-01-08T02:58:31Z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0x010100BF5868E4F167534AB2D8EB5D494B9874</vt:lpwstr>
  </property>
  <property fmtid="{D5CDD505-2E9C-101B-9397-08002B2CF9AE}" pid="3" name="AuthorIds_UIVersion_10240">
    <vt:lpwstr>6</vt:lpwstr>
  </property>
  <property fmtid="{D5CDD505-2E9C-101B-9397-08002B2CF9AE}" pid="4" name="AuthorIds_UIVersion_4608">
    <vt:lpwstr>6</vt:lpwstr>
  </property>
</Properties>
</file>